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6"/>
  </p:notesMasterIdLst>
  <p:handoutMasterIdLst>
    <p:handoutMasterId r:id="rId57"/>
  </p:handoutMasterIdLst>
  <p:sldIdLst>
    <p:sldId id="278" r:id="rId5"/>
    <p:sldId id="256" r:id="rId6"/>
    <p:sldId id="287" r:id="rId7"/>
    <p:sldId id="257" r:id="rId8"/>
    <p:sldId id="289" r:id="rId9"/>
    <p:sldId id="288" r:id="rId10"/>
    <p:sldId id="290" r:id="rId11"/>
    <p:sldId id="291" r:id="rId12"/>
    <p:sldId id="292" r:id="rId13"/>
    <p:sldId id="293" r:id="rId14"/>
    <p:sldId id="294" r:id="rId15"/>
    <p:sldId id="295" r:id="rId16"/>
    <p:sldId id="298" r:id="rId17"/>
    <p:sldId id="297" r:id="rId18"/>
    <p:sldId id="296" r:id="rId19"/>
    <p:sldId id="299" r:id="rId20"/>
    <p:sldId id="300" r:id="rId21"/>
    <p:sldId id="320" r:id="rId22"/>
    <p:sldId id="321" r:id="rId23"/>
    <p:sldId id="322" r:id="rId24"/>
    <p:sldId id="323" r:id="rId25"/>
    <p:sldId id="324" r:id="rId26"/>
    <p:sldId id="325" r:id="rId27"/>
    <p:sldId id="326" r:id="rId28"/>
    <p:sldId id="328" r:id="rId29"/>
    <p:sldId id="327" r:id="rId30"/>
    <p:sldId id="329" r:id="rId31"/>
    <p:sldId id="330" r:id="rId32"/>
    <p:sldId id="331" r:id="rId33"/>
    <p:sldId id="301" r:id="rId34"/>
    <p:sldId id="302" r:id="rId35"/>
    <p:sldId id="303" r:id="rId36"/>
    <p:sldId id="258" r:id="rId37"/>
    <p:sldId id="286" r:id="rId38"/>
    <p:sldId id="304" r:id="rId39"/>
    <p:sldId id="283"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655" autoAdjust="0"/>
  </p:normalViewPr>
  <p:slideViewPr>
    <p:cSldViewPr snapToGrid="0">
      <p:cViewPr varScale="1">
        <p:scale>
          <a:sx n="76" d="100"/>
          <a:sy n="76" d="100"/>
        </p:scale>
        <p:origin x="946" y="48"/>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C14968-2B5C-4FA2-8DC9-28BDA450097A}" type="doc">
      <dgm:prSet loTypeId="urn:microsoft.com/office/officeart/2005/8/layout/vProcess5" loCatId="process" qsTypeId="urn:microsoft.com/office/officeart/2005/8/quickstyle/simple2" qsCatId="simple" csTypeId="urn:microsoft.com/office/officeart/2005/8/colors/accent3_2" csCatId="accent3"/>
      <dgm:spPr/>
      <dgm:t>
        <a:bodyPr/>
        <a:lstStyle/>
        <a:p>
          <a:endParaRPr lang="en-US"/>
        </a:p>
      </dgm:t>
    </dgm:pt>
    <dgm:pt modelId="{2573A5E4-EDA5-4F59-9A95-01AD50965A3D}">
      <dgm:prSet/>
      <dgm:spPr/>
      <dgm:t>
        <a:bodyPr/>
        <a:lstStyle/>
        <a:p>
          <a:r>
            <a:rPr lang="en-US"/>
            <a:t>Dataset Collection </a:t>
          </a:r>
        </a:p>
      </dgm:t>
    </dgm:pt>
    <dgm:pt modelId="{E706E5BB-E5C9-4892-A752-83ADBDDEC3FC}" type="parTrans" cxnId="{5E34A331-E7C9-40A8-9633-095C620CEEED}">
      <dgm:prSet/>
      <dgm:spPr/>
      <dgm:t>
        <a:bodyPr/>
        <a:lstStyle/>
        <a:p>
          <a:endParaRPr lang="en-US"/>
        </a:p>
      </dgm:t>
    </dgm:pt>
    <dgm:pt modelId="{8B133025-2965-403B-A2EA-CAC6B15D8143}" type="sibTrans" cxnId="{5E34A331-E7C9-40A8-9633-095C620CEEED}">
      <dgm:prSet/>
      <dgm:spPr/>
      <dgm:t>
        <a:bodyPr/>
        <a:lstStyle/>
        <a:p>
          <a:endParaRPr lang="en-US"/>
        </a:p>
      </dgm:t>
    </dgm:pt>
    <dgm:pt modelId="{4A884659-C62F-4046-93A7-B79B93D2F9E8}">
      <dgm:prSet/>
      <dgm:spPr/>
      <dgm:t>
        <a:bodyPr/>
        <a:lstStyle/>
        <a:p>
          <a:r>
            <a:rPr lang="en-US"/>
            <a:t>Data cleaning  </a:t>
          </a:r>
        </a:p>
      </dgm:t>
    </dgm:pt>
    <dgm:pt modelId="{3C5FDA7D-9820-42FF-A74D-B69FCAFE69EF}" type="parTrans" cxnId="{D4B3782A-4CF5-4244-AA47-F6200861C9C1}">
      <dgm:prSet/>
      <dgm:spPr/>
      <dgm:t>
        <a:bodyPr/>
        <a:lstStyle/>
        <a:p>
          <a:endParaRPr lang="en-US"/>
        </a:p>
      </dgm:t>
    </dgm:pt>
    <dgm:pt modelId="{3DCB4B22-A609-45E2-8868-242619C0DF2E}" type="sibTrans" cxnId="{D4B3782A-4CF5-4244-AA47-F6200861C9C1}">
      <dgm:prSet/>
      <dgm:spPr/>
      <dgm:t>
        <a:bodyPr/>
        <a:lstStyle/>
        <a:p>
          <a:endParaRPr lang="en-US"/>
        </a:p>
      </dgm:t>
    </dgm:pt>
    <dgm:pt modelId="{410F165E-E6E3-4436-AE7F-006F12A8DA5A}">
      <dgm:prSet/>
      <dgm:spPr/>
      <dgm:t>
        <a:bodyPr/>
        <a:lstStyle/>
        <a:p>
          <a:r>
            <a:rPr lang="en-US"/>
            <a:t>Data Exploring using EDA</a:t>
          </a:r>
        </a:p>
      </dgm:t>
    </dgm:pt>
    <dgm:pt modelId="{84F0EF46-88EE-4801-80F9-8B1D31225F51}" type="parTrans" cxnId="{5D6BA158-A14C-4EAB-B481-44199818B5E6}">
      <dgm:prSet/>
      <dgm:spPr/>
      <dgm:t>
        <a:bodyPr/>
        <a:lstStyle/>
        <a:p>
          <a:endParaRPr lang="en-US"/>
        </a:p>
      </dgm:t>
    </dgm:pt>
    <dgm:pt modelId="{5120C6A6-3FCA-4460-AC32-4902B3DDDBE9}" type="sibTrans" cxnId="{5D6BA158-A14C-4EAB-B481-44199818B5E6}">
      <dgm:prSet/>
      <dgm:spPr/>
      <dgm:t>
        <a:bodyPr/>
        <a:lstStyle/>
        <a:p>
          <a:endParaRPr lang="en-US"/>
        </a:p>
      </dgm:t>
    </dgm:pt>
    <dgm:pt modelId="{25B2F8B2-6CCA-4D2E-9F26-53463E2F039F}">
      <dgm:prSet/>
      <dgm:spPr/>
      <dgm:t>
        <a:bodyPr/>
        <a:lstStyle/>
        <a:p>
          <a:r>
            <a:rPr lang="en-US"/>
            <a:t>Data Preprocessing </a:t>
          </a:r>
        </a:p>
      </dgm:t>
    </dgm:pt>
    <dgm:pt modelId="{517B8BE0-B107-40B7-89BF-8A97AAC46D00}" type="parTrans" cxnId="{20B21D77-3CDD-42C7-B6CC-4D8CA192B420}">
      <dgm:prSet/>
      <dgm:spPr/>
      <dgm:t>
        <a:bodyPr/>
        <a:lstStyle/>
        <a:p>
          <a:endParaRPr lang="en-US"/>
        </a:p>
      </dgm:t>
    </dgm:pt>
    <dgm:pt modelId="{A1C4593E-4E14-4AEE-AFBC-201B470CDA97}" type="sibTrans" cxnId="{20B21D77-3CDD-42C7-B6CC-4D8CA192B420}">
      <dgm:prSet/>
      <dgm:spPr/>
      <dgm:t>
        <a:bodyPr/>
        <a:lstStyle/>
        <a:p>
          <a:endParaRPr lang="en-US"/>
        </a:p>
      </dgm:t>
    </dgm:pt>
    <dgm:pt modelId="{42F510E7-FD60-4F1C-9AA8-D7C6BF27FACF}" type="pres">
      <dgm:prSet presAssocID="{A5C14968-2B5C-4FA2-8DC9-28BDA450097A}" presName="outerComposite" presStyleCnt="0">
        <dgm:presLayoutVars>
          <dgm:chMax val="5"/>
          <dgm:dir/>
          <dgm:resizeHandles val="exact"/>
        </dgm:presLayoutVars>
      </dgm:prSet>
      <dgm:spPr/>
    </dgm:pt>
    <dgm:pt modelId="{960F6962-93B5-43E5-A469-7DD0A8058F4F}" type="pres">
      <dgm:prSet presAssocID="{A5C14968-2B5C-4FA2-8DC9-28BDA450097A}" presName="dummyMaxCanvas" presStyleCnt="0">
        <dgm:presLayoutVars/>
      </dgm:prSet>
      <dgm:spPr/>
    </dgm:pt>
    <dgm:pt modelId="{872052F7-628F-478B-BD3B-5D0878AE1B62}" type="pres">
      <dgm:prSet presAssocID="{A5C14968-2B5C-4FA2-8DC9-28BDA450097A}" presName="FourNodes_1" presStyleLbl="node1" presStyleIdx="0" presStyleCnt="4">
        <dgm:presLayoutVars>
          <dgm:bulletEnabled val="1"/>
        </dgm:presLayoutVars>
      </dgm:prSet>
      <dgm:spPr/>
    </dgm:pt>
    <dgm:pt modelId="{F6F17209-9662-433F-A7A2-0D6FF9330FF7}" type="pres">
      <dgm:prSet presAssocID="{A5C14968-2B5C-4FA2-8DC9-28BDA450097A}" presName="FourNodes_2" presStyleLbl="node1" presStyleIdx="1" presStyleCnt="4">
        <dgm:presLayoutVars>
          <dgm:bulletEnabled val="1"/>
        </dgm:presLayoutVars>
      </dgm:prSet>
      <dgm:spPr/>
    </dgm:pt>
    <dgm:pt modelId="{5836FA28-66CD-466D-931F-13E5948BDC63}" type="pres">
      <dgm:prSet presAssocID="{A5C14968-2B5C-4FA2-8DC9-28BDA450097A}" presName="FourNodes_3" presStyleLbl="node1" presStyleIdx="2" presStyleCnt="4">
        <dgm:presLayoutVars>
          <dgm:bulletEnabled val="1"/>
        </dgm:presLayoutVars>
      </dgm:prSet>
      <dgm:spPr/>
    </dgm:pt>
    <dgm:pt modelId="{A125831D-8A14-4B24-9944-05DE8E4498DE}" type="pres">
      <dgm:prSet presAssocID="{A5C14968-2B5C-4FA2-8DC9-28BDA450097A}" presName="FourNodes_4" presStyleLbl="node1" presStyleIdx="3" presStyleCnt="4">
        <dgm:presLayoutVars>
          <dgm:bulletEnabled val="1"/>
        </dgm:presLayoutVars>
      </dgm:prSet>
      <dgm:spPr/>
    </dgm:pt>
    <dgm:pt modelId="{02661230-B1C3-4321-968D-78AB97603744}" type="pres">
      <dgm:prSet presAssocID="{A5C14968-2B5C-4FA2-8DC9-28BDA450097A}" presName="FourConn_1-2" presStyleLbl="fgAccFollowNode1" presStyleIdx="0" presStyleCnt="3">
        <dgm:presLayoutVars>
          <dgm:bulletEnabled val="1"/>
        </dgm:presLayoutVars>
      </dgm:prSet>
      <dgm:spPr/>
    </dgm:pt>
    <dgm:pt modelId="{25249D69-A04A-4245-A390-1521E29D3B9E}" type="pres">
      <dgm:prSet presAssocID="{A5C14968-2B5C-4FA2-8DC9-28BDA450097A}" presName="FourConn_2-3" presStyleLbl="fgAccFollowNode1" presStyleIdx="1" presStyleCnt="3">
        <dgm:presLayoutVars>
          <dgm:bulletEnabled val="1"/>
        </dgm:presLayoutVars>
      </dgm:prSet>
      <dgm:spPr/>
    </dgm:pt>
    <dgm:pt modelId="{7688C759-9C77-4C0F-89C0-4D184D2BA976}" type="pres">
      <dgm:prSet presAssocID="{A5C14968-2B5C-4FA2-8DC9-28BDA450097A}" presName="FourConn_3-4" presStyleLbl="fgAccFollowNode1" presStyleIdx="2" presStyleCnt="3">
        <dgm:presLayoutVars>
          <dgm:bulletEnabled val="1"/>
        </dgm:presLayoutVars>
      </dgm:prSet>
      <dgm:spPr/>
    </dgm:pt>
    <dgm:pt modelId="{62366721-C0C2-49E7-9747-EFC59596D886}" type="pres">
      <dgm:prSet presAssocID="{A5C14968-2B5C-4FA2-8DC9-28BDA450097A}" presName="FourNodes_1_text" presStyleLbl="node1" presStyleIdx="3" presStyleCnt="4">
        <dgm:presLayoutVars>
          <dgm:bulletEnabled val="1"/>
        </dgm:presLayoutVars>
      </dgm:prSet>
      <dgm:spPr/>
    </dgm:pt>
    <dgm:pt modelId="{3D0CA467-0B0D-4052-BAEE-AB18B3F93CE5}" type="pres">
      <dgm:prSet presAssocID="{A5C14968-2B5C-4FA2-8DC9-28BDA450097A}" presName="FourNodes_2_text" presStyleLbl="node1" presStyleIdx="3" presStyleCnt="4">
        <dgm:presLayoutVars>
          <dgm:bulletEnabled val="1"/>
        </dgm:presLayoutVars>
      </dgm:prSet>
      <dgm:spPr/>
    </dgm:pt>
    <dgm:pt modelId="{58F05F2F-A17C-4D50-91EA-C49C2D98244C}" type="pres">
      <dgm:prSet presAssocID="{A5C14968-2B5C-4FA2-8DC9-28BDA450097A}" presName="FourNodes_3_text" presStyleLbl="node1" presStyleIdx="3" presStyleCnt="4">
        <dgm:presLayoutVars>
          <dgm:bulletEnabled val="1"/>
        </dgm:presLayoutVars>
      </dgm:prSet>
      <dgm:spPr/>
    </dgm:pt>
    <dgm:pt modelId="{414D19EA-2D5B-42DC-9BF9-84D79947866B}" type="pres">
      <dgm:prSet presAssocID="{A5C14968-2B5C-4FA2-8DC9-28BDA450097A}" presName="FourNodes_4_text" presStyleLbl="node1" presStyleIdx="3" presStyleCnt="4">
        <dgm:presLayoutVars>
          <dgm:bulletEnabled val="1"/>
        </dgm:presLayoutVars>
      </dgm:prSet>
      <dgm:spPr/>
    </dgm:pt>
  </dgm:ptLst>
  <dgm:cxnLst>
    <dgm:cxn modelId="{D4B3782A-4CF5-4244-AA47-F6200861C9C1}" srcId="{A5C14968-2B5C-4FA2-8DC9-28BDA450097A}" destId="{4A884659-C62F-4046-93A7-B79B93D2F9E8}" srcOrd="1" destOrd="0" parTransId="{3C5FDA7D-9820-42FF-A74D-B69FCAFE69EF}" sibTransId="{3DCB4B22-A609-45E2-8868-242619C0DF2E}"/>
    <dgm:cxn modelId="{5E34A331-E7C9-40A8-9633-095C620CEEED}" srcId="{A5C14968-2B5C-4FA2-8DC9-28BDA450097A}" destId="{2573A5E4-EDA5-4F59-9A95-01AD50965A3D}" srcOrd="0" destOrd="0" parTransId="{E706E5BB-E5C9-4892-A752-83ADBDDEC3FC}" sibTransId="{8B133025-2965-403B-A2EA-CAC6B15D8143}"/>
    <dgm:cxn modelId="{2FEBF537-A3DA-4A07-B147-F2B2846A84DE}" type="presOf" srcId="{4A884659-C62F-4046-93A7-B79B93D2F9E8}" destId="{3D0CA467-0B0D-4052-BAEE-AB18B3F93CE5}" srcOrd="1" destOrd="0" presId="urn:microsoft.com/office/officeart/2005/8/layout/vProcess5"/>
    <dgm:cxn modelId="{B4FFDE40-08ED-4409-BB65-FFDC16CF4426}" type="presOf" srcId="{8B133025-2965-403B-A2EA-CAC6B15D8143}" destId="{02661230-B1C3-4321-968D-78AB97603744}" srcOrd="0" destOrd="0" presId="urn:microsoft.com/office/officeart/2005/8/layout/vProcess5"/>
    <dgm:cxn modelId="{76A6AD43-6FA3-48A5-893A-C59F92D10E56}" type="presOf" srcId="{5120C6A6-3FCA-4460-AC32-4902B3DDDBE9}" destId="{7688C759-9C77-4C0F-89C0-4D184D2BA976}" srcOrd="0" destOrd="0" presId="urn:microsoft.com/office/officeart/2005/8/layout/vProcess5"/>
    <dgm:cxn modelId="{6F7BD449-48D1-42B0-8F31-2FB3523A8EBB}" type="presOf" srcId="{25B2F8B2-6CCA-4D2E-9F26-53463E2F039F}" destId="{414D19EA-2D5B-42DC-9BF9-84D79947866B}" srcOrd="1" destOrd="0" presId="urn:microsoft.com/office/officeart/2005/8/layout/vProcess5"/>
    <dgm:cxn modelId="{9248BC74-87D4-458B-83EA-9E87A1ECC953}" type="presOf" srcId="{4A884659-C62F-4046-93A7-B79B93D2F9E8}" destId="{F6F17209-9662-433F-A7A2-0D6FF9330FF7}" srcOrd="0" destOrd="0" presId="urn:microsoft.com/office/officeart/2005/8/layout/vProcess5"/>
    <dgm:cxn modelId="{66D12256-7D6C-46DC-87A1-41355D6DB68B}" type="presOf" srcId="{410F165E-E6E3-4436-AE7F-006F12A8DA5A}" destId="{58F05F2F-A17C-4D50-91EA-C49C2D98244C}" srcOrd="1" destOrd="0" presId="urn:microsoft.com/office/officeart/2005/8/layout/vProcess5"/>
    <dgm:cxn modelId="{20B21D77-3CDD-42C7-B6CC-4D8CA192B420}" srcId="{A5C14968-2B5C-4FA2-8DC9-28BDA450097A}" destId="{25B2F8B2-6CCA-4D2E-9F26-53463E2F039F}" srcOrd="3" destOrd="0" parTransId="{517B8BE0-B107-40B7-89BF-8A97AAC46D00}" sibTransId="{A1C4593E-4E14-4AEE-AFBC-201B470CDA97}"/>
    <dgm:cxn modelId="{5D6BA158-A14C-4EAB-B481-44199818B5E6}" srcId="{A5C14968-2B5C-4FA2-8DC9-28BDA450097A}" destId="{410F165E-E6E3-4436-AE7F-006F12A8DA5A}" srcOrd="2" destOrd="0" parTransId="{84F0EF46-88EE-4801-80F9-8B1D31225F51}" sibTransId="{5120C6A6-3FCA-4460-AC32-4902B3DDDBE9}"/>
    <dgm:cxn modelId="{59486179-CA2C-4F22-9AF4-1D9BF643D48F}" type="presOf" srcId="{3DCB4B22-A609-45E2-8868-242619C0DF2E}" destId="{25249D69-A04A-4245-A390-1521E29D3B9E}" srcOrd="0" destOrd="0" presId="urn:microsoft.com/office/officeart/2005/8/layout/vProcess5"/>
    <dgm:cxn modelId="{713CD559-53DB-45AE-A6EC-850CA23D3BE3}" type="presOf" srcId="{25B2F8B2-6CCA-4D2E-9F26-53463E2F039F}" destId="{A125831D-8A14-4B24-9944-05DE8E4498DE}" srcOrd="0" destOrd="0" presId="urn:microsoft.com/office/officeart/2005/8/layout/vProcess5"/>
    <dgm:cxn modelId="{7A14FD5A-F8CA-4F34-B325-360C0C5F7837}" type="presOf" srcId="{410F165E-E6E3-4436-AE7F-006F12A8DA5A}" destId="{5836FA28-66CD-466D-931F-13E5948BDC63}" srcOrd="0" destOrd="0" presId="urn:microsoft.com/office/officeart/2005/8/layout/vProcess5"/>
    <dgm:cxn modelId="{B290A37F-F070-48AB-852C-D4AF67BAC80E}" type="presOf" srcId="{2573A5E4-EDA5-4F59-9A95-01AD50965A3D}" destId="{62366721-C0C2-49E7-9747-EFC59596D886}" srcOrd="1" destOrd="0" presId="urn:microsoft.com/office/officeart/2005/8/layout/vProcess5"/>
    <dgm:cxn modelId="{EA246099-ED4A-4E1D-B0BD-2571CE892283}" type="presOf" srcId="{2573A5E4-EDA5-4F59-9A95-01AD50965A3D}" destId="{872052F7-628F-478B-BD3B-5D0878AE1B62}" srcOrd="0" destOrd="0" presId="urn:microsoft.com/office/officeart/2005/8/layout/vProcess5"/>
    <dgm:cxn modelId="{C97FEDDE-E4BA-44B2-9366-B0BA1B04A118}" type="presOf" srcId="{A5C14968-2B5C-4FA2-8DC9-28BDA450097A}" destId="{42F510E7-FD60-4F1C-9AA8-D7C6BF27FACF}" srcOrd="0" destOrd="0" presId="urn:microsoft.com/office/officeart/2005/8/layout/vProcess5"/>
    <dgm:cxn modelId="{95748A2F-1B33-4651-AD4C-5536B5D2B625}" type="presParOf" srcId="{42F510E7-FD60-4F1C-9AA8-D7C6BF27FACF}" destId="{960F6962-93B5-43E5-A469-7DD0A8058F4F}" srcOrd="0" destOrd="0" presId="urn:microsoft.com/office/officeart/2005/8/layout/vProcess5"/>
    <dgm:cxn modelId="{72702EF3-DCBE-4B2B-A311-96355C8AEBE6}" type="presParOf" srcId="{42F510E7-FD60-4F1C-9AA8-D7C6BF27FACF}" destId="{872052F7-628F-478B-BD3B-5D0878AE1B62}" srcOrd="1" destOrd="0" presId="urn:microsoft.com/office/officeart/2005/8/layout/vProcess5"/>
    <dgm:cxn modelId="{36A30522-5364-4E24-8DB6-FFCDF9E5C3E1}" type="presParOf" srcId="{42F510E7-FD60-4F1C-9AA8-D7C6BF27FACF}" destId="{F6F17209-9662-433F-A7A2-0D6FF9330FF7}" srcOrd="2" destOrd="0" presId="urn:microsoft.com/office/officeart/2005/8/layout/vProcess5"/>
    <dgm:cxn modelId="{6094004A-3690-448F-978E-68A84DB28BE2}" type="presParOf" srcId="{42F510E7-FD60-4F1C-9AA8-D7C6BF27FACF}" destId="{5836FA28-66CD-466D-931F-13E5948BDC63}" srcOrd="3" destOrd="0" presId="urn:microsoft.com/office/officeart/2005/8/layout/vProcess5"/>
    <dgm:cxn modelId="{7BAC75B4-DDEB-4EC0-AE8F-2D55F412873F}" type="presParOf" srcId="{42F510E7-FD60-4F1C-9AA8-D7C6BF27FACF}" destId="{A125831D-8A14-4B24-9944-05DE8E4498DE}" srcOrd="4" destOrd="0" presId="urn:microsoft.com/office/officeart/2005/8/layout/vProcess5"/>
    <dgm:cxn modelId="{9EF8F7F9-1295-4424-9BC3-91014FF4B5F9}" type="presParOf" srcId="{42F510E7-FD60-4F1C-9AA8-D7C6BF27FACF}" destId="{02661230-B1C3-4321-968D-78AB97603744}" srcOrd="5" destOrd="0" presId="urn:microsoft.com/office/officeart/2005/8/layout/vProcess5"/>
    <dgm:cxn modelId="{5E1757CB-3EB9-454F-B53A-D9193A07FCAA}" type="presParOf" srcId="{42F510E7-FD60-4F1C-9AA8-D7C6BF27FACF}" destId="{25249D69-A04A-4245-A390-1521E29D3B9E}" srcOrd="6" destOrd="0" presId="urn:microsoft.com/office/officeart/2005/8/layout/vProcess5"/>
    <dgm:cxn modelId="{D98E25D9-EBF5-4D0B-B25A-4AAB96D99111}" type="presParOf" srcId="{42F510E7-FD60-4F1C-9AA8-D7C6BF27FACF}" destId="{7688C759-9C77-4C0F-89C0-4D184D2BA976}" srcOrd="7" destOrd="0" presId="urn:microsoft.com/office/officeart/2005/8/layout/vProcess5"/>
    <dgm:cxn modelId="{A934BCB4-0450-4B6B-9927-62AB51D06AA1}" type="presParOf" srcId="{42F510E7-FD60-4F1C-9AA8-D7C6BF27FACF}" destId="{62366721-C0C2-49E7-9747-EFC59596D886}" srcOrd="8" destOrd="0" presId="urn:microsoft.com/office/officeart/2005/8/layout/vProcess5"/>
    <dgm:cxn modelId="{FB17B91D-3B1B-42E5-9D8A-D7D86601D772}" type="presParOf" srcId="{42F510E7-FD60-4F1C-9AA8-D7C6BF27FACF}" destId="{3D0CA467-0B0D-4052-BAEE-AB18B3F93CE5}" srcOrd="9" destOrd="0" presId="urn:microsoft.com/office/officeart/2005/8/layout/vProcess5"/>
    <dgm:cxn modelId="{04B3D339-703A-4D1F-9C0D-5174EAF68316}" type="presParOf" srcId="{42F510E7-FD60-4F1C-9AA8-D7C6BF27FACF}" destId="{58F05F2F-A17C-4D50-91EA-C49C2D98244C}" srcOrd="10" destOrd="0" presId="urn:microsoft.com/office/officeart/2005/8/layout/vProcess5"/>
    <dgm:cxn modelId="{075C38C1-9721-4071-BF45-DFEF80BC50E0}" type="presParOf" srcId="{42F510E7-FD60-4F1C-9AA8-D7C6BF27FACF}" destId="{414D19EA-2D5B-42DC-9BF9-84D79947866B}"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2052F7-628F-478B-BD3B-5D0878AE1B62}">
      <dsp:nvSpPr>
        <dsp:cNvPr id="0" name=""/>
        <dsp:cNvSpPr/>
      </dsp:nvSpPr>
      <dsp:spPr>
        <a:xfrm>
          <a:off x="0" y="0"/>
          <a:ext cx="8412480" cy="785611"/>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Dataset Collection </a:t>
          </a:r>
        </a:p>
      </dsp:txBody>
      <dsp:txXfrm>
        <a:off x="23010" y="23010"/>
        <a:ext cx="7498358" cy="739591"/>
      </dsp:txXfrm>
    </dsp:sp>
    <dsp:sp modelId="{F6F17209-9662-433F-A7A2-0D6FF9330FF7}">
      <dsp:nvSpPr>
        <dsp:cNvPr id="0" name=""/>
        <dsp:cNvSpPr/>
      </dsp:nvSpPr>
      <dsp:spPr>
        <a:xfrm>
          <a:off x="704545" y="928450"/>
          <a:ext cx="8412480" cy="785611"/>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Data cleaning  </a:t>
          </a:r>
        </a:p>
      </dsp:txBody>
      <dsp:txXfrm>
        <a:off x="727555" y="951460"/>
        <a:ext cx="7151267" cy="739591"/>
      </dsp:txXfrm>
    </dsp:sp>
    <dsp:sp modelId="{5836FA28-66CD-466D-931F-13E5948BDC63}">
      <dsp:nvSpPr>
        <dsp:cNvPr id="0" name=""/>
        <dsp:cNvSpPr/>
      </dsp:nvSpPr>
      <dsp:spPr>
        <a:xfrm>
          <a:off x="1398574" y="1856900"/>
          <a:ext cx="8412480" cy="785611"/>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Data Exploring using EDA</a:t>
          </a:r>
        </a:p>
      </dsp:txBody>
      <dsp:txXfrm>
        <a:off x="1421584" y="1879910"/>
        <a:ext cx="7161782" cy="739591"/>
      </dsp:txXfrm>
    </dsp:sp>
    <dsp:sp modelId="{A125831D-8A14-4B24-9944-05DE8E4498DE}">
      <dsp:nvSpPr>
        <dsp:cNvPr id="0" name=""/>
        <dsp:cNvSpPr/>
      </dsp:nvSpPr>
      <dsp:spPr>
        <a:xfrm>
          <a:off x="2103119" y="2785351"/>
          <a:ext cx="8412480" cy="785611"/>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Data Preprocessing </a:t>
          </a:r>
        </a:p>
      </dsp:txBody>
      <dsp:txXfrm>
        <a:off x="2126129" y="2808361"/>
        <a:ext cx="7151267" cy="739591"/>
      </dsp:txXfrm>
    </dsp:sp>
    <dsp:sp modelId="{02661230-B1C3-4321-968D-78AB97603744}">
      <dsp:nvSpPr>
        <dsp:cNvPr id="0" name=""/>
        <dsp:cNvSpPr/>
      </dsp:nvSpPr>
      <dsp:spPr>
        <a:xfrm>
          <a:off x="7901832" y="601707"/>
          <a:ext cx="510647" cy="510647"/>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016728" y="601707"/>
        <a:ext cx="280855" cy="384262"/>
      </dsp:txXfrm>
    </dsp:sp>
    <dsp:sp modelId="{25249D69-A04A-4245-A390-1521E29D3B9E}">
      <dsp:nvSpPr>
        <dsp:cNvPr id="0" name=""/>
        <dsp:cNvSpPr/>
      </dsp:nvSpPr>
      <dsp:spPr>
        <a:xfrm>
          <a:off x="8606377" y="1530157"/>
          <a:ext cx="510647" cy="510647"/>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721273" y="1530157"/>
        <a:ext cx="280855" cy="384262"/>
      </dsp:txXfrm>
    </dsp:sp>
    <dsp:sp modelId="{7688C759-9C77-4C0F-89C0-4D184D2BA976}">
      <dsp:nvSpPr>
        <dsp:cNvPr id="0" name=""/>
        <dsp:cNvSpPr/>
      </dsp:nvSpPr>
      <dsp:spPr>
        <a:xfrm>
          <a:off x="9300407" y="2458608"/>
          <a:ext cx="510647" cy="510647"/>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415303" y="2458608"/>
        <a:ext cx="280855" cy="38426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18/10/2024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18/10/2024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15AD9-82F2-5877-F8A7-1F6E2D3E97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06E8F9-CCE9-AD71-813D-54259219D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EE8136-C3F0-CF8C-15C7-A3E356D08A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76D5FE-9817-F320-CFF1-2200DEEBE36C}"/>
              </a:ext>
            </a:extLst>
          </p:cNvPr>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2577654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A4493-A24E-1DFD-323D-0412D4B84D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BB7223-46AE-6DA9-3974-018902DCB2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FB608C-9989-E45C-ACFD-F309A8CC67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EC1208-8DE5-191E-1EFC-B0D26AC7A02C}"/>
              </a:ext>
            </a:extLst>
          </p:cNvPr>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013453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BDD37-1870-12B4-D1DD-4DDD1468C1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C65574-6778-9389-B94C-EBF936D078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C39BE-E358-3485-9B91-F3150CFF39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2D6A56-A486-EA41-944B-8A5908533A16}"/>
              </a:ext>
            </a:extLst>
          </p:cNvPr>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3403774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79C02-EA15-A9D8-72D2-4D733BB147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AAB893-34F7-54DA-58C6-21B3095556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663126-CE52-E849-DBC0-60B1671A77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DD1495-7BE6-9E4D-0339-277783DF35C3}"/>
              </a:ext>
            </a:extLst>
          </p:cNvPr>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13895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D8803-58D1-85AD-34C4-D8973562F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C443D-416A-F069-EB03-69F22552E6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303B2F-84FC-21CD-80C9-7476D1B6D9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1224F6-7CD1-467A-78BB-EC8FCA3FC2FE}"/>
              </a:ext>
            </a:extLst>
          </p:cNvPr>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125213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CD457-BD62-BD6C-4FEF-DEA8CCA12E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0942E5-5154-8F8D-732A-09D232957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4C8EC-4792-967A-1CED-2351B9739F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141C48-0214-5952-EB93-C51D647D79B4}"/>
              </a:ext>
            </a:extLst>
          </p:cNvPr>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449259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86976-E844-661D-C6B5-B7FE03377D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D9C80-9D97-6ED8-53D0-A5FD790197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AB790D-6AB6-FD25-F353-FD69D5E355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643470-5E96-A5C3-38D5-3D6AEF3A2252}"/>
              </a:ext>
            </a:extLst>
          </p:cNvPr>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3873452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A91A8-28AF-1A8A-24F5-1C637D4EF2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B3230-6205-4F8E-B6A6-25962EBD3C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E4DA33-6654-1C9C-6A67-42C7061A93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3AEBE8-74DA-1A9F-6602-D53F910A0329}"/>
              </a:ext>
            </a:extLst>
          </p:cNvPr>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358632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30</a:t>
            </a:fld>
            <a:endParaRPr lang="en-US" dirty="0"/>
          </a:p>
        </p:txBody>
      </p:sp>
    </p:spTree>
    <p:extLst>
      <p:ext uri="{BB962C8B-B14F-4D97-AF65-F5344CB8AC3E}">
        <p14:creationId xmlns:p14="http://schemas.microsoft.com/office/powerpoint/2010/main" val="978295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3378241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32</a:t>
            </a:fld>
            <a:endParaRPr lang="en-US" dirty="0"/>
          </a:p>
        </p:txBody>
      </p:sp>
    </p:spTree>
    <p:extLst>
      <p:ext uri="{BB962C8B-B14F-4D97-AF65-F5344CB8AC3E}">
        <p14:creationId xmlns:p14="http://schemas.microsoft.com/office/powerpoint/2010/main" val="1256047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33</a:t>
            </a:fld>
            <a:endParaRPr lang="en-US" dirty="0"/>
          </a:p>
        </p:txBody>
      </p:sp>
    </p:spTree>
    <p:extLst>
      <p:ext uri="{BB962C8B-B14F-4D97-AF65-F5344CB8AC3E}">
        <p14:creationId xmlns:p14="http://schemas.microsoft.com/office/powerpoint/2010/main" val="3996002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819F0-80A4-66F2-5799-A7C8224BB0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45BA69-08BB-420D-3E51-818E659C46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FA8BE2-5CB8-7EAB-6B0E-B30F4AEFC8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28921D-A693-DD6B-32A4-42BFAFF69E81}"/>
              </a:ext>
            </a:extLst>
          </p:cNvPr>
          <p:cNvSpPr>
            <a:spLocks noGrp="1"/>
          </p:cNvSpPr>
          <p:nvPr>
            <p:ph type="sldNum" sz="quarter" idx="5"/>
          </p:nvPr>
        </p:nvSpPr>
        <p:spPr/>
        <p:txBody>
          <a:bodyPr/>
          <a:lstStyle/>
          <a:p>
            <a:fld id="{22289C57-55D7-40A4-A101-E74FAC7A092B}" type="slidenum">
              <a:rPr lang="en-US" smtClean="0"/>
              <a:t>34</a:t>
            </a:fld>
            <a:endParaRPr lang="en-US" dirty="0"/>
          </a:p>
        </p:txBody>
      </p:sp>
    </p:spTree>
    <p:extLst>
      <p:ext uri="{BB962C8B-B14F-4D97-AF65-F5344CB8AC3E}">
        <p14:creationId xmlns:p14="http://schemas.microsoft.com/office/powerpoint/2010/main" val="2220732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1163271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D349B-6422-834F-86DC-EB019D36DF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2AA25-8CB4-85BE-4356-6F6D430788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3F51FA-31E1-C11A-33DE-FF63958756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069230-FA99-DAE7-81B0-F5479AACD72A}"/>
              </a:ext>
            </a:extLst>
          </p:cNvPr>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1999232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8FBF6-03C4-633D-F713-9C03F7011E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104BDF-FAF9-933D-B2AF-762C45868A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8D4B8F-B22E-13CB-922B-1AC6260D8C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3047F9-1894-117A-FEF1-73BE066D7BF2}"/>
              </a:ext>
            </a:extLst>
          </p:cNvPr>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1280288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59905-641F-135F-B964-51FB35E9D4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CD482D-68FC-590C-429B-070664378E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0422B7-76B7-8DAC-F80D-284CF7CE43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772712-6FF6-6536-181A-1EE090443E8B}"/>
              </a:ext>
            </a:extLst>
          </p:cNvPr>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3813447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264F4-36B5-8F52-9138-D0760D9CC3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6F3609-9AC4-E0E9-DED1-488E35C203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FC181-9E93-84A3-DFE8-D1086F2F3A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7A54E6-A07C-472A-A4D9-144A62E4DEAF}"/>
              </a:ext>
            </a:extLst>
          </p:cNvPr>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1897356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36C4A-EBED-1722-A34F-A238E81DA1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BA7BAE-A443-C520-8D25-D39292FB53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52003-C3DA-251C-1E7D-AEFD383FB4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5DBB17-B740-3AC6-6761-9BB5CBFBC25A}"/>
              </a:ext>
            </a:extLst>
          </p:cNvPr>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2013673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1D7D0-937B-F259-1B4E-6DFB04758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544155-8D57-560A-C6BE-92BE04FE4D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5E6A65-7845-9627-0FA3-BDC85BC5D4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98B1D7-1310-6C18-77C6-06EA12D9CFF5}"/>
              </a:ext>
            </a:extLst>
          </p:cNvPr>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988511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6991350" y="487018"/>
            <a:ext cx="5200650" cy="3377354"/>
          </a:xfrm>
        </p:spPr>
        <p:txBody>
          <a:bodyPr/>
          <a:lstStyle/>
          <a:p>
            <a:r>
              <a:rPr lang="en-US" b="1" dirty="0"/>
              <a:t>Twitter Sentiment Analysis </a:t>
            </a:r>
          </a:p>
        </p:txBody>
      </p:sp>
    </p:spTree>
    <p:extLst>
      <p:ext uri="{BB962C8B-B14F-4D97-AF65-F5344CB8AC3E}">
        <p14:creationId xmlns:p14="http://schemas.microsoft.com/office/powerpoint/2010/main" val="608796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778AA-B12B-7E57-C20C-899A86B5AB6F}"/>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5A35D191-4614-6951-F455-36B43097981F}"/>
              </a:ext>
            </a:extLst>
          </p:cNvPr>
          <p:cNvSpPr>
            <a:spLocks noGrp="1"/>
          </p:cNvSpPr>
          <p:nvPr>
            <p:ph type="title"/>
          </p:nvPr>
        </p:nvSpPr>
        <p:spPr>
          <a:xfrm>
            <a:off x="1322318" y="268360"/>
            <a:ext cx="7288282" cy="2121177"/>
          </a:xfrm>
        </p:spPr>
        <p:txBody>
          <a:bodyPr anchor="b">
            <a:normAutofit/>
          </a:bodyPr>
          <a:lstStyle/>
          <a:p>
            <a:br>
              <a:rPr lang="en-US" b="1" i="0" dirty="0">
                <a:effectLst/>
              </a:rPr>
            </a:br>
            <a:endParaRPr lang="en-US" b="1" dirty="0"/>
          </a:p>
        </p:txBody>
      </p:sp>
      <p:sp>
        <p:nvSpPr>
          <p:cNvPr id="18" name="Slide Number Placeholder 3">
            <a:extLst>
              <a:ext uri="{FF2B5EF4-FFF2-40B4-BE49-F238E27FC236}">
                <a16:creationId xmlns:a16="http://schemas.microsoft.com/office/drawing/2014/main" id="{04C9DFF8-2AD5-B3D3-941D-23DA559E7ACF}"/>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10</a:t>
            </a:fld>
            <a:endParaRPr lang="en-US"/>
          </a:p>
        </p:txBody>
      </p:sp>
      <p:sp>
        <p:nvSpPr>
          <p:cNvPr id="11" name="Slide Number Placeholder 3" hidden="1">
            <a:extLst>
              <a:ext uri="{FF2B5EF4-FFF2-40B4-BE49-F238E27FC236}">
                <a16:creationId xmlns:a16="http://schemas.microsoft.com/office/drawing/2014/main" id="{7620FC05-B610-3ECF-EE9A-02C01DFA15F1}"/>
              </a:ext>
            </a:extLst>
          </p:cNvPr>
          <p:cNvSpPr>
            <a:spLocks noGrp="1"/>
          </p:cNvSpPr>
          <p:nvPr>
            <p:ph type="sldNum" sz="quarter" idx="4294967295"/>
          </p:nvPr>
        </p:nvSpPr>
        <p:spPr>
          <a:xfrm>
            <a:off x="9579428" y="6356350"/>
            <a:ext cx="1774371" cy="365125"/>
          </a:xfrm>
        </p:spPr>
        <p:txBody>
          <a:bodyPr/>
          <a:lstStyle/>
          <a:p>
            <a:pPr>
              <a:spcAft>
                <a:spcPts val="600"/>
              </a:spcAft>
            </a:pPr>
            <a:fld id="{A49DFD55-3C28-40EF-9E31-A92D2E4017FF}" type="slidenum">
              <a:rPr lang="en-US" smtClean="0"/>
              <a:pPr>
                <a:spcAft>
                  <a:spcPts val="600"/>
                </a:spcAft>
              </a:pPr>
              <a:t>10</a:t>
            </a:fld>
            <a:endParaRPr lang="en-US"/>
          </a:p>
        </p:txBody>
      </p:sp>
      <p:pic>
        <p:nvPicPr>
          <p:cNvPr id="7" name="Picture 6">
            <a:extLst>
              <a:ext uri="{FF2B5EF4-FFF2-40B4-BE49-F238E27FC236}">
                <a16:creationId xmlns:a16="http://schemas.microsoft.com/office/drawing/2014/main" id="{E2E783E7-6DEE-7E7C-8A9D-1555B4D6ECB2}"/>
              </a:ext>
            </a:extLst>
          </p:cNvPr>
          <p:cNvPicPr>
            <a:picLocks noChangeAspect="1"/>
          </p:cNvPicPr>
          <p:nvPr/>
        </p:nvPicPr>
        <p:blipFill>
          <a:blip r:embed="rId3"/>
          <a:stretch>
            <a:fillRect/>
          </a:stretch>
        </p:blipFill>
        <p:spPr>
          <a:xfrm>
            <a:off x="960731" y="542582"/>
            <a:ext cx="9906395" cy="1846955"/>
          </a:xfrm>
          <a:prstGeom prst="rect">
            <a:avLst/>
          </a:prstGeom>
        </p:spPr>
      </p:pic>
      <p:pic>
        <p:nvPicPr>
          <p:cNvPr id="3" name="Picture 2">
            <a:extLst>
              <a:ext uri="{FF2B5EF4-FFF2-40B4-BE49-F238E27FC236}">
                <a16:creationId xmlns:a16="http://schemas.microsoft.com/office/drawing/2014/main" id="{ADB56506-C105-E735-653E-54F1E811ED67}"/>
              </a:ext>
            </a:extLst>
          </p:cNvPr>
          <p:cNvPicPr>
            <a:picLocks noChangeAspect="1"/>
          </p:cNvPicPr>
          <p:nvPr/>
        </p:nvPicPr>
        <p:blipFill>
          <a:blip r:embed="rId4"/>
          <a:stretch>
            <a:fillRect/>
          </a:stretch>
        </p:blipFill>
        <p:spPr>
          <a:xfrm>
            <a:off x="960728" y="2663759"/>
            <a:ext cx="9906395" cy="2535565"/>
          </a:xfrm>
          <a:prstGeom prst="rect">
            <a:avLst/>
          </a:prstGeom>
        </p:spPr>
      </p:pic>
      <p:pic>
        <p:nvPicPr>
          <p:cNvPr id="6" name="Picture 5">
            <a:extLst>
              <a:ext uri="{FF2B5EF4-FFF2-40B4-BE49-F238E27FC236}">
                <a16:creationId xmlns:a16="http://schemas.microsoft.com/office/drawing/2014/main" id="{2371B981-1A3D-34E5-E917-2E25DF28EEF6}"/>
              </a:ext>
            </a:extLst>
          </p:cNvPr>
          <p:cNvPicPr>
            <a:picLocks noChangeAspect="1"/>
          </p:cNvPicPr>
          <p:nvPr/>
        </p:nvPicPr>
        <p:blipFill>
          <a:blip r:embed="rId5"/>
          <a:stretch>
            <a:fillRect/>
          </a:stretch>
        </p:blipFill>
        <p:spPr>
          <a:xfrm>
            <a:off x="960727" y="5473546"/>
            <a:ext cx="9906395" cy="747641"/>
          </a:xfrm>
          <a:prstGeom prst="rect">
            <a:avLst/>
          </a:prstGeom>
        </p:spPr>
      </p:pic>
    </p:spTree>
    <p:extLst>
      <p:ext uri="{BB962C8B-B14F-4D97-AF65-F5344CB8AC3E}">
        <p14:creationId xmlns:p14="http://schemas.microsoft.com/office/powerpoint/2010/main" val="1567071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86DAB-8E87-26A8-C86D-4731D44EB04F}"/>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B4BAADFD-8F4A-E05F-2114-F893E897C739}"/>
              </a:ext>
            </a:extLst>
          </p:cNvPr>
          <p:cNvSpPr>
            <a:spLocks noGrp="1"/>
          </p:cNvSpPr>
          <p:nvPr>
            <p:ph type="title"/>
          </p:nvPr>
        </p:nvSpPr>
        <p:spPr>
          <a:xfrm>
            <a:off x="1322318" y="268360"/>
            <a:ext cx="7288282" cy="2121177"/>
          </a:xfrm>
        </p:spPr>
        <p:txBody>
          <a:bodyPr anchor="b">
            <a:normAutofit/>
          </a:bodyPr>
          <a:lstStyle/>
          <a:p>
            <a:br>
              <a:rPr lang="en-US" b="1" i="0" dirty="0">
                <a:effectLst/>
              </a:rPr>
            </a:br>
            <a:endParaRPr lang="en-US" b="1" dirty="0"/>
          </a:p>
        </p:txBody>
      </p:sp>
      <p:sp>
        <p:nvSpPr>
          <p:cNvPr id="18" name="Slide Number Placeholder 3">
            <a:extLst>
              <a:ext uri="{FF2B5EF4-FFF2-40B4-BE49-F238E27FC236}">
                <a16:creationId xmlns:a16="http://schemas.microsoft.com/office/drawing/2014/main" id="{4F508DB7-1E4C-159A-1E21-6B01CAC02E0B}"/>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11</a:t>
            </a:fld>
            <a:endParaRPr lang="en-US"/>
          </a:p>
        </p:txBody>
      </p:sp>
      <p:sp>
        <p:nvSpPr>
          <p:cNvPr id="11" name="Slide Number Placeholder 3" hidden="1">
            <a:extLst>
              <a:ext uri="{FF2B5EF4-FFF2-40B4-BE49-F238E27FC236}">
                <a16:creationId xmlns:a16="http://schemas.microsoft.com/office/drawing/2014/main" id="{1759B7F7-074D-A2B7-174A-795226AD025C}"/>
              </a:ext>
            </a:extLst>
          </p:cNvPr>
          <p:cNvSpPr>
            <a:spLocks noGrp="1"/>
          </p:cNvSpPr>
          <p:nvPr>
            <p:ph type="sldNum" sz="quarter" idx="4294967295"/>
          </p:nvPr>
        </p:nvSpPr>
        <p:spPr>
          <a:xfrm>
            <a:off x="9579428" y="6356350"/>
            <a:ext cx="1774371" cy="365125"/>
          </a:xfrm>
        </p:spPr>
        <p:txBody>
          <a:bodyPr/>
          <a:lstStyle/>
          <a:p>
            <a:pPr>
              <a:spcAft>
                <a:spcPts val="600"/>
              </a:spcAft>
            </a:pPr>
            <a:fld id="{A49DFD55-3C28-40EF-9E31-A92D2E4017FF}" type="slidenum">
              <a:rPr lang="en-US" smtClean="0"/>
              <a:pPr>
                <a:spcAft>
                  <a:spcPts val="600"/>
                </a:spcAft>
              </a:pPr>
              <a:t>11</a:t>
            </a:fld>
            <a:endParaRPr lang="en-US"/>
          </a:p>
        </p:txBody>
      </p:sp>
      <p:pic>
        <p:nvPicPr>
          <p:cNvPr id="4" name="Picture 3">
            <a:extLst>
              <a:ext uri="{FF2B5EF4-FFF2-40B4-BE49-F238E27FC236}">
                <a16:creationId xmlns:a16="http://schemas.microsoft.com/office/drawing/2014/main" id="{A9E42648-CB95-FA2F-8F1A-D1B093EFBB89}"/>
              </a:ext>
            </a:extLst>
          </p:cNvPr>
          <p:cNvPicPr>
            <a:picLocks noChangeAspect="1"/>
          </p:cNvPicPr>
          <p:nvPr/>
        </p:nvPicPr>
        <p:blipFill>
          <a:blip r:embed="rId3"/>
          <a:stretch>
            <a:fillRect/>
          </a:stretch>
        </p:blipFill>
        <p:spPr>
          <a:xfrm>
            <a:off x="594360" y="2389537"/>
            <a:ext cx="10567141" cy="2078927"/>
          </a:xfrm>
          <a:prstGeom prst="rect">
            <a:avLst/>
          </a:prstGeom>
        </p:spPr>
      </p:pic>
      <p:sp>
        <p:nvSpPr>
          <p:cNvPr id="5" name="TextBox 4">
            <a:extLst>
              <a:ext uri="{FF2B5EF4-FFF2-40B4-BE49-F238E27FC236}">
                <a16:creationId xmlns:a16="http://schemas.microsoft.com/office/drawing/2014/main" id="{92E0446A-1BBC-7820-D592-6E2BE300B92A}"/>
              </a:ext>
            </a:extLst>
          </p:cNvPr>
          <p:cNvSpPr txBox="1"/>
          <p:nvPr/>
        </p:nvSpPr>
        <p:spPr>
          <a:xfrm>
            <a:off x="1222762" y="501652"/>
            <a:ext cx="7387838" cy="1077218"/>
          </a:xfrm>
          <a:prstGeom prst="rect">
            <a:avLst/>
          </a:prstGeom>
          <a:noFill/>
        </p:spPr>
        <p:txBody>
          <a:bodyPr wrap="square" rtlCol="1">
            <a:spAutoFit/>
          </a:bodyPr>
          <a:lstStyle/>
          <a:p>
            <a:r>
              <a:rPr lang="en-US" sz="3200" dirty="0"/>
              <a:t>Applying the functions on Training &amp; testing Data </a:t>
            </a:r>
            <a:endParaRPr lang="ar-EG" sz="3200" dirty="0"/>
          </a:p>
        </p:txBody>
      </p:sp>
    </p:spTree>
    <p:extLst>
      <p:ext uri="{BB962C8B-B14F-4D97-AF65-F5344CB8AC3E}">
        <p14:creationId xmlns:p14="http://schemas.microsoft.com/office/powerpoint/2010/main" val="2418704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65025-376D-4B2A-8930-7EF39E22378B}"/>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762A5B26-DBF6-351F-E0EB-55708355442B}"/>
              </a:ext>
            </a:extLst>
          </p:cNvPr>
          <p:cNvSpPr>
            <a:spLocks noGrp="1"/>
          </p:cNvSpPr>
          <p:nvPr>
            <p:ph type="title"/>
          </p:nvPr>
        </p:nvSpPr>
        <p:spPr>
          <a:xfrm>
            <a:off x="1322318" y="268360"/>
            <a:ext cx="7288282" cy="2121177"/>
          </a:xfrm>
        </p:spPr>
        <p:txBody>
          <a:bodyPr anchor="b">
            <a:normAutofit/>
          </a:bodyPr>
          <a:lstStyle/>
          <a:p>
            <a:br>
              <a:rPr lang="en-US" b="1" i="0" dirty="0">
                <a:effectLst/>
              </a:rPr>
            </a:br>
            <a:endParaRPr lang="en-US" b="1" dirty="0"/>
          </a:p>
        </p:txBody>
      </p:sp>
      <p:sp>
        <p:nvSpPr>
          <p:cNvPr id="18" name="Slide Number Placeholder 3">
            <a:extLst>
              <a:ext uri="{FF2B5EF4-FFF2-40B4-BE49-F238E27FC236}">
                <a16:creationId xmlns:a16="http://schemas.microsoft.com/office/drawing/2014/main" id="{94853D52-D74F-6E5B-EF56-315AD28245E7}"/>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12</a:t>
            </a:fld>
            <a:endParaRPr lang="en-US"/>
          </a:p>
        </p:txBody>
      </p:sp>
      <p:sp>
        <p:nvSpPr>
          <p:cNvPr id="11" name="Slide Number Placeholder 3" hidden="1">
            <a:extLst>
              <a:ext uri="{FF2B5EF4-FFF2-40B4-BE49-F238E27FC236}">
                <a16:creationId xmlns:a16="http://schemas.microsoft.com/office/drawing/2014/main" id="{18815792-A2A1-1C61-DB53-47C7C532D781}"/>
              </a:ext>
            </a:extLst>
          </p:cNvPr>
          <p:cNvSpPr>
            <a:spLocks noGrp="1"/>
          </p:cNvSpPr>
          <p:nvPr>
            <p:ph type="sldNum" sz="quarter" idx="4294967295"/>
          </p:nvPr>
        </p:nvSpPr>
        <p:spPr>
          <a:xfrm>
            <a:off x="9579428" y="6356350"/>
            <a:ext cx="1774371" cy="365125"/>
          </a:xfrm>
        </p:spPr>
        <p:txBody>
          <a:bodyPr/>
          <a:lstStyle/>
          <a:p>
            <a:pPr>
              <a:spcAft>
                <a:spcPts val="600"/>
              </a:spcAft>
            </a:pPr>
            <a:fld id="{A49DFD55-3C28-40EF-9E31-A92D2E4017FF}" type="slidenum">
              <a:rPr lang="en-US" smtClean="0"/>
              <a:pPr>
                <a:spcAft>
                  <a:spcPts val="600"/>
                </a:spcAft>
              </a:pPr>
              <a:t>12</a:t>
            </a:fld>
            <a:endParaRPr lang="en-US"/>
          </a:p>
        </p:txBody>
      </p:sp>
      <p:sp>
        <p:nvSpPr>
          <p:cNvPr id="5" name="TextBox 4">
            <a:extLst>
              <a:ext uri="{FF2B5EF4-FFF2-40B4-BE49-F238E27FC236}">
                <a16:creationId xmlns:a16="http://schemas.microsoft.com/office/drawing/2014/main" id="{4151033C-60BF-1D27-D19C-1F81B5C12756}"/>
              </a:ext>
            </a:extLst>
          </p:cNvPr>
          <p:cNvSpPr txBox="1"/>
          <p:nvPr/>
        </p:nvSpPr>
        <p:spPr>
          <a:xfrm>
            <a:off x="1222762" y="501652"/>
            <a:ext cx="7387838" cy="1077218"/>
          </a:xfrm>
          <a:prstGeom prst="rect">
            <a:avLst/>
          </a:prstGeom>
          <a:noFill/>
        </p:spPr>
        <p:txBody>
          <a:bodyPr wrap="square" rtlCol="1">
            <a:spAutoFit/>
          </a:bodyPr>
          <a:lstStyle/>
          <a:p>
            <a:r>
              <a:rPr lang="en-US" sz="3200" dirty="0"/>
              <a:t>Let’s get the tweets with words less than 10 </a:t>
            </a:r>
            <a:endParaRPr lang="ar-EG" sz="3200" dirty="0"/>
          </a:p>
        </p:txBody>
      </p:sp>
      <p:pic>
        <p:nvPicPr>
          <p:cNvPr id="3" name="Picture 2">
            <a:extLst>
              <a:ext uri="{FF2B5EF4-FFF2-40B4-BE49-F238E27FC236}">
                <a16:creationId xmlns:a16="http://schemas.microsoft.com/office/drawing/2014/main" id="{5E41BF3B-B1C7-DF89-B5AD-9062FDC59BAC}"/>
              </a:ext>
            </a:extLst>
          </p:cNvPr>
          <p:cNvPicPr>
            <a:picLocks noChangeAspect="1"/>
          </p:cNvPicPr>
          <p:nvPr/>
        </p:nvPicPr>
        <p:blipFill>
          <a:blip r:embed="rId3"/>
          <a:stretch>
            <a:fillRect/>
          </a:stretch>
        </p:blipFill>
        <p:spPr>
          <a:xfrm>
            <a:off x="1890256" y="1712840"/>
            <a:ext cx="8483094" cy="4876800"/>
          </a:xfrm>
          <a:prstGeom prst="rect">
            <a:avLst/>
          </a:prstGeom>
        </p:spPr>
      </p:pic>
    </p:spTree>
    <p:extLst>
      <p:ext uri="{BB962C8B-B14F-4D97-AF65-F5344CB8AC3E}">
        <p14:creationId xmlns:p14="http://schemas.microsoft.com/office/powerpoint/2010/main" val="934046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ED3BF-DEA0-9ABD-5024-852B5AFB1A97}"/>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A87B2B27-E8A5-4D56-7647-25DC501E448F}"/>
              </a:ext>
            </a:extLst>
          </p:cNvPr>
          <p:cNvSpPr>
            <a:spLocks noGrp="1"/>
          </p:cNvSpPr>
          <p:nvPr>
            <p:ph type="title"/>
          </p:nvPr>
        </p:nvSpPr>
        <p:spPr>
          <a:xfrm>
            <a:off x="1322318" y="268360"/>
            <a:ext cx="7288282" cy="2121177"/>
          </a:xfrm>
        </p:spPr>
        <p:txBody>
          <a:bodyPr anchor="b">
            <a:normAutofit/>
          </a:bodyPr>
          <a:lstStyle/>
          <a:p>
            <a:br>
              <a:rPr lang="en-US" b="1" i="0" dirty="0">
                <a:effectLst/>
              </a:rPr>
            </a:br>
            <a:endParaRPr lang="en-US" b="1" dirty="0"/>
          </a:p>
        </p:txBody>
      </p:sp>
      <p:sp>
        <p:nvSpPr>
          <p:cNvPr id="18" name="Slide Number Placeholder 3">
            <a:extLst>
              <a:ext uri="{FF2B5EF4-FFF2-40B4-BE49-F238E27FC236}">
                <a16:creationId xmlns:a16="http://schemas.microsoft.com/office/drawing/2014/main" id="{1477988F-E37B-DF4E-37C3-BC9464B09996}"/>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13</a:t>
            </a:fld>
            <a:endParaRPr lang="en-US"/>
          </a:p>
        </p:txBody>
      </p:sp>
      <p:sp>
        <p:nvSpPr>
          <p:cNvPr id="11" name="Slide Number Placeholder 3" hidden="1">
            <a:extLst>
              <a:ext uri="{FF2B5EF4-FFF2-40B4-BE49-F238E27FC236}">
                <a16:creationId xmlns:a16="http://schemas.microsoft.com/office/drawing/2014/main" id="{D0CBEB30-A682-16CE-8472-2AE315C2CE98}"/>
              </a:ext>
            </a:extLst>
          </p:cNvPr>
          <p:cNvSpPr>
            <a:spLocks noGrp="1"/>
          </p:cNvSpPr>
          <p:nvPr>
            <p:ph type="sldNum" sz="quarter" idx="4294967295"/>
          </p:nvPr>
        </p:nvSpPr>
        <p:spPr>
          <a:xfrm>
            <a:off x="9579428" y="6356350"/>
            <a:ext cx="1774371" cy="365125"/>
          </a:xfrm>
        </p:spPr>
        <p:txBody>
          <a:bodyPr/>
          <a:lstStyle/>
          <a:p>
            <a:pPr>
              <a:spcAft>
                <a:spcPts val="600"/>
              </a:spcAft>
            </a:pPr>
            <a:fld id="{A49DFD55-3C28-40EF-9E31-A92D2E4017FF}" type="slidenum">
              <a:rPr lang="en-US" smtClean="0"/>
              <a:pPr>
                <a:spcAft>
                  <a:spcPts val="600"/>
                </a:spcAft>
              </a:pPr>
              <a:t>13</a:t>
            </a:fld>
            <a:endParaRPr lang="en-US"/>
          </a:p>
        </p:txBody>
      </p:sp>
      <p:pic>
        <p:nvPicPr>
          <p:cNvPr id="4" name="Picture 3">
            <a:extLst>
              <a:ext uri="{FF2B5EF4-FFF2-40B4-BE49-F238E27FC236}">
                <a16:creationId xmlns:a16="http://schemas.microsoft.com/office/drawing/2014/main" id="{0262EE5D-A104-C6E8-957B-B79231178B44}"/>
              </a:ext>
            </a:extLst>
          </p:cNvPr>
          <p:cNvPicPr>
            <a:picLocks noChangeAspect="1"/>
          </p:cNvPicPr>
          <p:nvPr/>
        </p:nvPicPr>
        <p:blipFill>
          <a:blip r:embed="rId3"/>
          <a:stretch>
            <a:fillRect/>
          </a:stretch>
        </p:blipFill>
        <p:spPr>
          <a:xfrm>
            <a:off x="1070362" y="229839"/>
            <a:ext cx="6534150" cy="4238625"/>
          </a:xfrm>
          <a:prstGeom prst="rect">
            <a:avLst/>
          </a:prstGeom>
        </p:spPr>
      </p:pic>
      <p:sp>
        <p:nvSpPr>
          <p:cNvPr id="6" name="TextBox 5">
            <a:extLst>
              <a:ext uri="{FF2B5EF4-FFF2-40B4-BE49-F238E27FC236}">
                <a16:creationId xmlns:a16="http://schemas.microsoft.com/office/drawing/2014/main" id="{713724ED-D7C0-BACF-69C2-2B214A099669}"/>
              </a:ext>
            </a:extLst>
          </p:cNvPr>
          <p:cNvSpPr txBox="1"/>
          <p:nvPr/>
        </p:nvSpPr>
        <p:spPr>
          <a:xfrm>
            <a:off x="1493520" y="4630764"/>
            <a:ext cx="8214360" cy="1323439"/>
          </a:xfrm>
          <a:prstGeom prst="rect">
            <a:avLst/>
          </a:prstGeom>
          <a:noFill/>
        </p:spPr>
        <p:txBody>
          <a:bodyPr wrap="square" rtlCol="1">
            <a:spAutoFit/>
          </a:bodyPr>
          <a:lstStyle/>
          <a:p>
            <a:r>
              <a:rPr lang="en-US" sz="2000" b="0" i="0" dirty="0">
                <a:solidFill>
                  <a:srgbClr val="000000"/>
                </a:solidFill>
                <a:effectLst/>
                <a:latin typeface="+mj-lt"/>
              </a:rPr>
              <a:t>As we can see, there are lots of cleaned tweets with 0 words: this is due to the cleaning performed before. This means that some tweets contained only mentions, hashtags and links, which have been removed. We will drop these empty tweets and also those with less than 5 words.</a:t>
            </a:r>
            <a:endParaRPr lang="ar-EG" sz="2000" dirty="0">
              <a:latin typeface="+mj-lt"/>
            </a:endParaRPr>
          </a:p>
        </p:txBody>
      </p:sp>
    </p:spTree>
    <p:extLst>
      <p:ext uri="{BB962C8B-B14F-4D97-AF65-F5344CB8AC3E}">
        <p14:creationId xmlns:p14="http://schemas.microsoft.com/office/powerpoint/2010/main" val="2101316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936DC-1726-F1C3-AB11-3F428F991A76}"/>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6F8D1584-30DA-F0CE-26CC-24D6C74BDBA4}"/>
              </a:ext>
            </a:extLst>
          </p:cNvPr>
          <p:cNvSpPr>
            <a:spLocks noGrp="1"/>
          </p:cNvSpPr>
          <p:nvPr>
            <p:ph type="title"/>
          </p:nvPr>
        </p:nvSpPr>
        <p:spPr>
          <a:xfrm>
            <a:off x="1322318" y="268360"/>
            <a:ext cx="7288282" cy="2121177"/>
          </a:xfrm>
        </p:spPr>
        <p:txBody>
          <a:bodyPr anchor="b">
            <a:normAutofit/>
          </a:bodyPr>
          <a:lstStyle/>
          <a:p>
            <a:br>
              <a:rPr lang="en-US" b="1" i="0" dirty="0">
                <a:effectLst/>
              </a:rPr>
            </a:br>
            <a:endParaRPr lang="en-US" b="1" dirty="0"/>
          </a:p>
        </p:txBody>
      </p:sp>
      <p:sp>
        <p:nvSpPr>
          <p:cNvPr id="18" name="Slide Number Placeholder 3">
            <a:extLst>
              <a:ext uri="{FF2B5EF4-FFF2-40B4-BE49-F238E27FC236}">
                <a16:creationId xmlns:a16="http://schemas.microsoft.com/office/drawing/2014/main" id="{CC3B6009-740D-BB9B-5AEE-BC47FB145796}"/>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14</a:t>
            </a:fld>
            <a:endParaRPr lang="en-US"/>
          </a:p>
        </p:txBody>
      </p:sp>
      <p:sp>
        <p:nvSpPr>
          <p:cNvPr id="11" name="Slide Number Placeholder 3" hidden="1">
            <a:extLst>
              <a:ext uri="{FF2B5EF4-FFF2-40B4-BE49-F238E27FC236}">
                <a16:creationId xmlns:a16="http://schemas.microsoft.com/office/drawing/2014/main" id="{5EA53584-DCD3-E366-2FEC-ED8E2D595CA3}"/>
              </a:ext>
            </a:extLst>
          </p:cNvPr>
          <p:cNvSpPr>
            <a:spLocks noGrp="1"/>
          </p:cNvSpPr>
          <p:nvPr>
            <p:ph type="sldNum" sz="quarter" idx="4294967295"/>
          </p:nvPr>
        </p:nvSpPr>
        <p:spPr>
          <a:xfrm>
            <a:off x="9579428" y="6356350"/>
            <a:ext cx="1774371" cy="365125"/>
          </a:xfrm>
        </p:spPr>
        <p:txBody>
          <a:bodyPr/>
          <a:lstStyle/>
          <a:p>
            <a:pPr>
              <a:spcAft>
                <a:spcPts val="600"/>
              </a:spcAft>
            </a:pPr>
            <a:fld id="{A49DFD55-3C28-40EF-9E31-A92D2E4017FF}" type="slidenum">
              <a:rPr lang="en-US" smtClean="0"/>
              <a:pPr>
                <a:spcAft>
                  <a:spcPts val="600"/>
                </a:spcAft>
              </a:pPr>
              <a:t>14</a:t>
            </a:fld>
            <a:endParaRPr lang="en-US"/>
          </a:p>
        </p:txBody>
      </p:sp>
      <p:pic>
        <p:nvPicPr>
          <p:cNvPr id="3" name="Picture 2">
            <a:extLst>
              <a:ext uri="{FF2B5EF4-FFF2-40B4-BE49-F238E27FC236}">
                <a16:creationId xmlns:a16="http://schemas.microsoft.com/office/drawing/2014/main" id="{430EC6D3-9B9D-65CE-3490-80410F14BEC2}"/>
              </a:ext>
            </a:extLst>
          </p:cNvPr>
          <p:cNvPicPr>
            <a:picLocks noChangeAspect="1"/>
          </p:cNvPicPr>
          <p:nvPr/>
        </p:nvPicPr>
        <p:blipFill>
          <a:blip r:embed="rId3"/>
          <a:stretch>
            <a:fillRect/>
          </a:stretch>
        </p:blipFill>
        <p:spPr>
          <a:xfrm>
            <a:off x="371474" y="2389537"/>
            <a:ext cx="10875645" cy="3342626"/>
          </a:xfrm>
          <a:prstGeom prst="rect">
            <a:avLst/>
          </a:prstGeom>
        </p:spPr>
      </p:pic>
      <p:sp>
        <p:nvSpPr>
          <p:cNvPr id="7" name="TextBox 6">
            <a:extLst>
              <a:ext uri="{FF2B5EF4-FFF2-40B4-BE49-F238E27FC236}">
                <a16:creationId xmlns:a16="http://schemas.microsoft.com/office/drawing/2014/main" id="{D376B083-AB34-F60C-7714-CD0D0D963205}"/>
              </a:ext>
            </a:extLst>
          </p:cNvPr>
          <p:cNvSpPr txBox="1"/>
          <p:nvPr/>
        </p:nvSpPr>
        <p:spPr>
          <a:xfrm>
            <a:off x="1211580" y="1328948"/>
            <a:ext cx="9161770" cy="584775"/>
          </a:xfrm>
          <a:prstGeom prst="rect">
            <a:avLst/>
          </a:prstGeom>
          <a:noFill/>
        </p:spPr>
        <p:txBody>
          <a:bodyPr wrap="square">
            <a:spAutoFit/>
          </a:bodyPr>
          <a:lstStyle/>
          <a:p>
            <a:r>
              <a:rPr lang="en-US" sz="3200" dirty="0"/>
              <a:t>Performing Tokenization : </a:t>
            </a:r>
            <a:endParaRPr lang="ar-EG" sz="3200" dirty="0"/>
          </a:p>
        </p:txBody>
      </p:sp>
    </p:spTree>
    <p:extLst>
      <p:ext uri="{BB962C8B-B14F-4D97-AF65-F5344CB8AC3E}">
        <p14:creationId xmlns:p14="http://schemas.microsoft.com/office/powerpoint/2010/main" val="86922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4F04E-E0A5-7C65-A47A-8C0ED91B7512}"/>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1712582B-81DD-9CB3-73FF-503CBC2319F5}"/>
              </a:ext>
            </a:extLst>
          </p:cNvPr>
          <p:cNvSpPr>
            <a:spLocks noGrp="1"/>
          </p:cNvSpPr>
          <p:nvPr>
            <p:ph type="title"/>
          </p:nvPr>
        </p:nvSpPr>
        <p:spPr>
          <a:xfrm>
            <a:off x="1322318" y="268360"/>
            <a:ext cx="7288282" cy="2121177"/>
          </a:xfrm>
        </p:spPr>
        <p:txBody>
          <a:bodyPr anchor="b">
            <a:normAutofit/>
          </a:bodyPr>
          <a:lstStyle/>
          <a:p>
            <a:br>
              <a:rPr lang="en-US" b="1" i="0" dirty="0">
                <a:effectLst/>
              </a:rPr>
            </a:br>
            <a:endParaRPr lang="en-US" b="1" dirty="0"/>
          </a:p>
        </p:txBody>
      </p:sp>
      <p:sp>
        <p:nvSpPr>
          <p:cNvPr id="18" name="Slide Number Placeholder 3">
            <a:extLst>
              <a:ext uri="{FF2B5EF4-FFF2-40B4-BE49-F238E27FC236}">
                <a16:creationId xmlns:a16="http://schemas.microsoft.com/office/drawing/2014/main" id="{9F9CDD89-6731-E272-9F2A-8FCC32F0B5BA}"/>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15</a:t>
            </a:fld>
            <a:endParaRPr lang="en-US"/>
          </a:p>
        </p:txBody>
      </p:sp>
      <p:sp>
        <p:nvSpPr>
          <p:cNvPr id="11" name="Slide Number Placeholder 3" hidden="1">
            <a:extLst>
              <a:ext uri="{FF2B5EF4-FFF2-40B4-BE49-F238E27FC236}">
                <a16:creationId xmlns:a16="http://schemas.microsoft.com/office/drawing/2014/main" id="{E949ED50-EC57-108C-E3C9-EE5D65247A9E}"/>
              </a:ext>
            </a:extLst>
          </p:cNvPr>
          <p:cNvSpPr>
            <a:spLocks noGrp="1"/>
          </p:cNvSpPr>
          <p:nvPr>
            <p:ph type="sldNum" sz="quarter" idx="4294967295"/>
          </p:nvPr>
        </p:nvSpPr>
        <p:spPr>
          <a:xfrm>
            <a:off x="9579428" y="6356350"/>
            <a:ext cx="1774371" cy="365125"/>
          </a:xfrm>
        </p:spPr>
        <p:txBody>
          <a:bodyPr/>
          <a:lstStyle/>
          <a:p>
            <a:pPr>
              <a:spcAft>
                <a:spcPts val="600"/>
              </a:spcAft>
            </a:pPr>
            <a:fld id="{A49DFD55-3C28-40EF-9E31-A92D2E4017FF}" type="slidenum">
              <a:rPr lang="en-US" smtClean="0"/>
              <a:pPr>
                <a:spcAft>
                  <a:spcPts val="600"/>
                </a:spcAft>
              </a:pPr>
              <a:t>15</a:t>
            </a:fld>
            <a:endParaRPr lang="en-US"/>
          </a:p>
        </p:txBody>
      </p:sp>
      <p:sp>
        <p:nvSpPr>
          <p:cNvPr id="5" name="TextBox 4">
            <a:extLst>
              <a:ext uri="{FF2B5EF4-FFF2-40B4-BE49-F238E27FC236}">
                <a16:creationId xmlns:a16="http://schemas.microsoft.com/office/drawing/2014/main" id="{A1B60619-9A5F-AB40-A107-58630A988FA4}"/>
              </a:ext>
            </a:extLst>
          </p:cNvPr>
          <p:cNvSpPr txBox="1"/>
          <p:nvPr/>
        </p:nvSpPr>
        <p:spPr>
          <a:xfrm>
            <a:off x="1222762" y="501652"/>
            <a:ext cx="7387838" cy="1077218"/>
          </a:xfrm>
          <a:prstGeom prst="rect">
            <a:avLst/>
          </a:prstGeom>
          <a:noFill/>
        </p:spPr>
        <p:txBody>
          <a:bodyPr wrap="square" rtlCol="1">
            <a:spAutoFit/>
          </a:bodyPr>
          <a:lstStyle/>
          <a:p>
            <a:r>
              <a:rPr lang="en-US" sz="3200" dirty="0"/>
              <a:t>Let’s check the sentences with more than 100 words </a:t>
            </a:r>
            <a:endParaRPr lang="ar-EG" sz="3200" dirty="0"/>
          </a:p>
        </p:txBody>
      </p:sp>
      <p:pic>
        <p:nvPicPr>
          <p:cNvPr id="3" name="Picture 2">
            <a:extLst>
              <a:ext uri="{FF2B5EF4-FFF2-40B4-BE49-F238E27FC236}">
                <a16:creationId xmlns:a16="http://schemas.microsoft.com/office/drawing/2014/main" id="{EC91BB5C-7942-339F-DEE9-B1A6B174F6EC}"/>
              </a:ext>
            </a:extLst>
          </p:cNvPr>
          <p:cNvPicPr>
            <a:picLocks noChangeAspect="1"/>
          </p:cNvPicPr>
          <p:nvPr/>
        </p:nvPicPr>
        <p:blipFill>
          <a:blip r:embed="rId3"/>
          <a:stretch>
            <a:fillRect/>
          </a:stretch>
        </p:blipFill>
        <p:spPr>
          <a:xfrm>
            <a:off x="1272540" y="1812162"/>
            <a:ext cx="9646920" cy="3561446"/>
          </a:xfrm>
          <a:prstGeom prst="rect">
            <a:avLst/>
          </a:prstGeom>
        </p:spPr>
      </p:pic>
      <p:sp>
        <p:nvSpPr>
          <p:cNvPr id="8" name="Rectangle 1">
            <a:extLst>
              <a:ext uri="{FF2B5EF4-FFF2-40B4-BE49-F238E27FC236}">
                <a16:creationId xmlns:a16="http://schemas.microsoft.com/office/drawing/2014/main" id="{41FB776C-BAE1-6A77-9B6E-457F2C55850D}"/>
              </a:ext>
            </a:extLst>
          </p:cNvPr>
          <p:cNvSpPr>
            <a:spLocks noChangeArrowheads="1"/>
          </p:cNvSpPr>
          <p:nvPr/>
        </p:nvSpPr>
        <p:spPr bwMode="auto">
          <a:xfrm>
            <a:off x="1676400" y="5603368"/>
            <a:ext cx="80467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ar-EG" altLang="ar-EG" b="0" i="0" u="none" strike="noStrike" cap="none" normalizeH="0" baseline="0" dirty="0">
                <a:ln>
                  <a:noFill/>
                </a:ln>
                <a:solidFill>
                  <a:srgbClr val="000000"/>
                </a:solidFill>
                <a:effectLst/>
                <a:latin typeface="Helvetica Neue"/>
              </a:rPr>
              <a:t>These sentences are not in english. They should be dropped.</a:t>
            </a:r>
            <a:endParaRPr kumimoji="0" lang="ar-EG" altLang="ar-EG"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ar-EG" altLang="ar-EG" sz="1000" b="0" i="0" u="none" strike="noStrike" cap="none" normalizeH="0" baseline="0" dirty="0">
              <a:ln>
                <a:noFill/>
              </a:ln>
              <a:solidFill>
                <a:srgbClr val="000000"/>
              </a:solidFill>
              <a:effectLst/>
              <a:latin typeface="Helvetica Neue"/>
            </a:endParaRPr>
          </a:p>
        </p:txBody>
      </p:sp>
    </p:spTree>
    <p:extLst>
      <p:ext uri="{BB962C8B-B14F-4D97-AF65-F5344CB8AC3E}">
        <p14:creationId xmlns:p14="http://schemas.microsoft.com/office/powerpoint/2010/main" val="1378420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9B9EA-4F0A-4055-F148-B67637C9AC0D}"/>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BEB69698-83B7-846B-4773-1C250BB0B0C7}"/>
              </a:ext>
            </a:extLst>
          </p:cNvPr>
          <p:cNvSpPr>
            <a:spLocks noGrp="1"/>
          </p:cNvSpPr>
          <p:nvPr>
            <p:ph type="title"/>
          </p:nvPr>
        </p:nvSpPr>
        <p:spPr>
          <a:xfrm>
            <a:off x="1322318" y="268360"/>
            <a:ext cx="7288282" cy="2121177"/>
          </a:xfrm>
        </p:spPr>
        <p:txBody>
          <a:bodyPr anchor="b">
            <a:normAutofit/>
          </a:bodyPr>
          <a:lstStyle/>
          <a:p>
            <a:br>
              <a:rPr lang="en-US" b="1" i="0" dirty="0">
                <a:effectLst/>
              </a:rPr>
            </a:br>
            <a:endParaRPr lang="en-US" b="1" dirty="0"/>
          </a:p>
        </p:txBody>
      </p:sp>
      <p:sp>
        <p:nvSpPr>
          <p:cNvPr id="18" name="Slide Number Placeholder 3">
            <a:extLst>
              <a:ext uri="{FF2B5EF4-FFF2-40B4-BE49-F238E27FC236}">
                <a16:creationId xmlns:a16="http://schemas.microsoft.com/office/drawing/2014/main" id="{059DB8F1-C18F-7A8C-F534-46000105814C}"/>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16</a:t>
            </a:fld>
            <a:endParaRPr lang="en-US"/>
          </a:p>
        </p:txBody>
      </p:sp>
      <p:sp>
        <p:nvSpPr>
          <p:cNvPr id="11" name="Slide Number Placeholder 3" hidden="1">
            <a:extLst>
              <a:ext uri="{FF2B5EF4-FFF2-40B4-BE49-F238E27FC236}">
                <a16:creationId xmlns:a16="http://schemas.microsoft.com/office/drawing/2014/main" id="{44C70273-C676-93A8-727C-40BCA2C83575}"/>
              </a:ext>
            </a:extLst>
          </p:cNvPr>
          <p:cNvSpPr>
            <a:spLocks noGrp="1"/>
          </p:cNvSpPr>
          <p:nvPr>
            <p:ph type="sldNum" sz="quarter" idx="4294967295"/>
          </p:nvPr>
        </p:nvSpPr>
        <p:spPr>
          <a:xfrm>
            <a:off x="9579428" y="6356350"/>
            <a:ext cx="1774371" cy="365125"/>
          </a:xfrm>
        </p:spPr>
        <p:txBody>
          <a:bodyPr/>
          <a:lstStyle/>
          <a:p>
            <a:pPr>
              <a:spcAft>
                <a:spcPts val="600"/>
              </a:spcAft>
            </a:pPr>
            <a:fld id="{A49DFD55-3C28-40EF-9E31-A92D2E4017FF}" type="slidenum">
              <a:rPr lang="en-US" smtClean="0"/>
              <a:pPr>
                <a:spcAft>
                  <a:spcPts val="600"/>
                </a:spcAft>
              </a:pPr>
              <a:t>16</a:t>
            </a:fld>
            <a:endParaRPr lang="en-US"/>
          </a:p>
        </p:txBody>
      </p:sp>
      <p:sp>
        <p:nvSpPr>
          <p:cNvPr id="5" name="TextBox 4">
            <a:extLst>
              <a:ext uri="{FF2B5EF4-FFF2-40B4-BE49-F238E27FC236}">
                <a16:creationId xmlns:a16="http://schemas.microsoft.com/office/drawing/2014/main" id="{90DFB2BF-6FAD-63CF-A058-D548D8A9301F}"/>
              </a:ext>
            </a:extLst>
          </p:cNvPr>
          <p:cNvSpPr txBox="1"/>
          <p:nvPr/>
        </p:nvSpPr>
        <p:spPr>
          <a:xfrm>
            <a:off x="1222762" y="501652"/>
            <a:ext cx="7387838" cy="1077218"/>
          </a:xfrm>
          <a:prstGeom prst="rect">
            <a:avLst/>
          </a:prstGeom>
          <a:noFill/>
        </p:spPr>
        <p:txBody>
          <a:bodyPr wrap="square" rtlCol="1">
            <a:spAutoFit/>
          </a:bodyPr>
          <a:lstStyle/>
          <a:p>
            <a:r>
              <a:rPr lang="en-US" sz="3200" dirty="0"/>
              <a:t>Let’s check the sentences with more than 100 words </a:t>
            </a:r>
            <a:endParaRPr lang="ar-EG" sz="3200" dirty="0"/>
          </a:p>
        </p:txBody>
      </p:sp>
      <p:pic>
        <p:nvPicPr>
          <p:cNvPr id="3" name="Picture 2">
            <a:extLst>
              <a:ext uri="{FF2B5EF4-FFF2-40B4-BE49-F238E27FC236}">
                <a16:creationId xmlns:a16="http://schemas.microsoft.com/office/drawing/2014/main" id="{94F19EC9-FBFE-9008-807B-DC2986E3A224}"/>
              </a:ext>
            </a:extLst>
          </p:cNvPr>
          <p:cNvPicPr>
            <a:picLocks noChangeAspect="1"/>
          </p:cNvPicPr>
          <p:nvPr/>
        </p:nvPicPr>
        <p:blipFill>
          <a:blip r:embed="rId3"/>
          <a:stretch>
            <a:fillRect/>
          </a:stretch>
        </p:blipFill>
        <p:spPr>
          <a:xfrm>
            <a:off x="1272540" y="1812162"/>
            <a:ext cx="9646920" cy="3561446"/>
          </a:xfrm>
          <a:prstGeom prst="rect">
            <a:avLst/>
          </a:prstGeom>
        </p:spPr>
      </p:pic>
      <p:sp>
        <p:nvSpPr>
          <p:cNvPr id="8" name="Rectangle 1">
            <a:extLst>
              <a:ext uri="{FF2B5EF4-FFF2-40B4-BE49-F238E27FC236}">
                <a16:creationId xmlns:a16="http://schemas.microsoft.com/office/drawing/2014/main" id="{EDFF177A-651F-7003-2483-B070C255492B}"/>
              </a:ext>
            </a:extLst>
          </p:cNvPr>
          <p:cNvSpPr>
            <a:spLocks noChangeArrowheads="1"/>
          </p:cNvSpPr>
          <p:nvPr/>
        </p:nvSpPr>
        <p:spPr bwMode="auto">
          <a:xfrm>
            <a:off x="1676400" y="5603368"/>
            <a:ext cx="80467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ar-EG" altLang="ar-EG" b="0" i="0" u="none" strike="noStrike" cap="none" normalizeH="0" baseline="0" dirty="0">
                <a:ln>
                  <a:noFill/>
                </a:ln>
                <a:solidFill>
                  <a:srgbClr val="000000"/>
                </a:solidFill>
                <a:effectLst/>
                <a:latin typeface="Helvetica Neue"/>
              </a:rPr>
              <a:t>These sentences are not in english. They should be dropped.</a:t>
            </a:r>
            <a:endParaRPr kumimoji="0" lang="ar-EG" altLang="ar-EG"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ar-EG" altLang="ar-EG" sz="1000" b="0" i="0" u="none" strike="noStrike" cap="none" normalizeH="0" baseline="0" dirty="0">
              <a:ln>
                <a:noFill/>
              </a:ln>
              <a:solidFill>
                <a:srgbClr val="000000"/>
              </a:solidFill>
              <a:effectLst/>
              <a:latin typeface="Helvetica Neue"/>
            </a:endParaRPr>
          </a:p>
        </p:txBody>
      </p:sp>
    </p:spTree>
    <p:extLst>
      <p:ext uri="{BB962C8B-B14F-4D97-AF65-F5344CB8AC3E}">
        <p14:creationId xmlns:p14="http://schemas.microsoft.com/office/powerpoint/2010/main" val="1771179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F7C7C-B9F4-9AD2-8BA6-217A7926C9E3}"/>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FC6F6F72-BD7D-DE2E-7E0F-2BE4F65CAA2C}"/>
              </a:ext>
            </a:extLst>
          </p:cNvPr>
          <p:cNvSpPr>
            <a:spLocks noGrp="1"/>
          </p:cNvSpPr>
          <p:nvPr>
            <p:ph type="title"/>
          </p:nvPr>
        </p:nvSpPr>
        <p:spPr>
          <a:xfrm>
            <a:off x="1322318" y="268360"/>
            <a:ext cx="7288282" cy="2121177"/>
          </a:xfrm>
        </p:spPr>
        <p:txBody>
          <a:bodyPr anchor="b">
            <a:normAutofit/>
          </a:bodyPr>
          <a:lstStyle/>
          <a:p>
            <a:br>
              <a:rPr lang="en-US" b="1" i="0" dirty="0">
                <a:effectLst/>
              </a:rPr>
            </a:br>
            <a:endParaRPr lang="en-US" b="1" dirty="0"/>
          </a:p>
        </p:txBody>
      </p:sp>
      <p:sp>
        <p:nvSpPr>
          <p:cNvPr id="18" name="Slide Number Placeholder 3">
            <a:extLst>
              <a:ext uri="{FF2B5EF4-FFF2-40B4-BE49-F238E27FC236}">
                <a16:creationId xmlns:a16="http://schemas.microsoft.com/office/drawing/2014/main" id="{B67A3ACB-690F-6318-30AF-F02448346682}"/>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17</a:t>
            </a:fld>
            <a:endParaRPr lang="en-US"/>
          </a:p>
        </p:txBody>
      </p:sp>
      <p:sp>
        <p:nvSpPr>
          <p:cNvPr id="11" name="Slide Number Placeholder 3" hidden="1">
            <a:extLst>
              <a:ext uri="{FF2B5EF4-FFF2-40B4-BE49-F238E27FC236}">
                <a16:creationId xmlns:a16="http://schemas.microsoft.com/office/drawing/2014/main" id="{359763F5-CCC0-09DB-5922-8E8DD306A4FB}"/>
              </a:ext>
            </a:extLst>
          </p:cNvPr>
          <p:cNvSpPr>
            <a:spLocks noGrp="1"/>
          </p:cNvSpPr>
          <p:nvPr>
            <p:ph type="sldNum" sz="quarter" idx="4294967295"/>
          </p:nvPr>
        </p:nvSpPr>
        <p:spPr>
          <a:xfrm>
            <a:off x="9579428" y="6356350"/>
            <a:ext cx="1774371" cy="365125"/>
          </a:xfrm>
        </p:spPr>
        <p:txBody>
          <a:bodyPr/>
          <a:lstStyle/>
          <a:p>
            <a:pPr>
              <a:spcAft>
                <a:spcPts val="600"/>
              </a:spcAft>
            </a:pPr>
            <a:fld id="{A49DFD55-3C28-40EF-9E31-A92D2E4017FF}" type="slidenum">
              <a:rPr lang="en-US" smtClean="0"/>
              <a:pPr>
                <a:spcAft>
                  <a:spcPts val="600"/>
                </a:spcAft>
              </a:pPr>
              <a:t>17</a:t>
            </a:fld>
            <a:endParaRPr lang="en-US"/>
          </a:p>
        </p:txBody>
      </p:sp>
      <p:sp>
        <p:nvSpPr>
          <p:cNvPr id="5" name="TextBox 4">
            <a:extLst>
              <a:ext uri="{FF2B5EF4-FFF2-40B4-BE49-F238E27FC236}">
                <a16:creationId xmlns:a16="http://schemas.microsoft.com/office/drawing/2014/main" id="{58E31D74-5A01-EF41-FC02-19E723CBB1ED}"/>
              </a:ext>
            </a:extLst>
          </p:cNvPr>
          <p:cNvSpPr txBox="1"/>
          <p:nvPr/>
        </p:nvSpPr>
        <p:spPr>
          <a:xfrm>
            <a:off x="1222762" y="1086427"/>
            <a:ext cx="7387838" cy="584775"/>
          </a:xfrm>
          <a:prstGeom prst="rect">
            <a:avLst/>
          </a:prstGeom>
          <a:noFill/>
        </p:spPr>
        <p:txBody>
          <a:bodyPr wrap="square" rtlCol="1">
            <a:spAutoFit/>
          </a:bodyPr>
          <a:lstStyle/>
          <a:p>
            <a:r>
              <a:rPr lang="en-US" sz="3200" dirty="0"/>
              <a:t>Data shuffling &amp; reset the index </a:t>
            </a:r>
            <a:endParaRPr lang="ar-EG" sz="3200" dirty="0"/>
          </a:p>
        </p:txBody>
      </p:sp>
      <p:sp>
        <p:nvSpPr>
          <p:cNvPr id="8" name="Rectangle 1">
            <a:extLst>
              <a:ext uri="{FF2B5EF4-FFF2-40B4-BE49-F238E27FC236}">
                <a16:creationId xmlns:a16="http://schemas.microsoft.com/office/drawing/2014/main" id="{AD5F2276-A4D5-3275-7F71-425625DA1AF3}"/>
              </a:ext>
            </a:extLst>
          </p:cNvPr>
          <p:cNvSpPr>
            <a:spLocks noChangeArrowheads="1"/>
          </p:cNvSpPr>
          <p:nvPr/>
        </p:nvSpPr>
        <p:spPr bwMode="auto">
          <a:xfrm>
            <a:off x="1676400" y="5603368"/>
            <a:ext cx="80467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ar-EG" altLang="ar-EG" b="0" i="0" u="none" strike="noStrike" cap="none" normalizeH="0" baseline="0" dirty="0">
                <a:ln>
                  <a:noFill/>
                </a:ln>
                <a:solidFill>
                  <a:srgbClr val="000000"/>
                </a:solidFill>
                <a:effectLst/>
                <a:latin typeface="Helvetica Neue"/>
              </a:rPr>
              <a:t>.</a:t>
            </a:r>
            <a:endParaRPr kumimoji="0" lang="ar-EG" altLang="ar-EG"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ar-EG" altLang="ar-EG" sz="1000" b="0" i="0" u="none" strike="noStrike" cap="none" normalizeH="0" baseline="0" dirty="0">
              <a:ln>
                <a:noFill/>
              </a:ln>
              <a:solidFill>
                <a:srgbClr val="000000"/>
              </a:solidFill>
              <a:effectLst/>
              <a:latin typeface="Helvetica Neue"/>
            </a:endParaRPr>
          </a:p>
        </p:txBody>
      </p:sp>
      <p:pic>
        <p:nvPicPr>
          <p:cNvPr id="4" name="Picture 3">
            <a:extLst>
              <a:ext uri="{FF2B5EF4-FFF2-40B4-BE49-F238E27FC236}">
                <a16:creationId xmlns:a16="http://schemas.microsoft.com/office/drawing/2014/main" id="{18E74794-159B-0450-AE7E-69EC66684204}"/>
              </a:ext>
            </a:extLst>
          </p:cNvPr>
          <p:cNvPicPr>
            <a:picLocks noChangeAspect="1"/>
          </p:cNvPicPr>
          <p:nvPr/>
        </p:nvPicPr>
        <p:blipFill>
          <a:blip r:embed="rId3"/>
          <a:stretch>
            <a:fillRect/>
          </a:stretch>
        </p:blipFill>
        <p:spPr>
          <a:xfrm>
            <a:off x="1222762" y="2540035"/>
            <a:ext cx="9993878" cy="1609725"/>
          </a:xfrm>
          <a:prstGeom prst="rect">
            <a:avLst/>
          </a:prstGeom>
        </p:spPr>
      </p:pic>
    </p:spTree>
    <p:extLst>
      <p:ext uri="{BB962C8B-B14F-4D97-AF65-F5344CB8AC3E}">
        <p14:creationId xmlns:p14="http://schemas.microsoft.com/office/powerpoint/2010/main" val="2016792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BB04C-8103-D5B0-D097-35EE93393400}"/>
              </a:ext>
            </a:extLst>
          </p:cNvPr>
          <p:cNvSpPr>
            <a:spLocks noGrp="1"/>
          </p:cNvSpPr>
          <p:nvPr>
            <p:ph type="ctrTitle"/>
          </p:nvPr>
        </p:nvSpPr>
        <p:spPr>
          <a:xfrm>
            <a:off x="5687367" y="3429000"/>
            <a:ext cx="6238933" cy="3200400"/>
          </a:xfrm>
        </p:spPr>
        <p:txBody>
          <a:bodyPr/>
          <a:lstStyle/>
          <a:p>
            <a:r>
              <a:rPr lang="en-US" dirty="0"/>
              <a:t>Eda &amp; Machine learning</a:t>
            </a:r>
            <a:br>
              <a:rPr lang="en-US" dirty="0"/>
            </a:br>
            <a:br>
              <a:rPr lang="en-US" dirty="0"/>
            </a:br>
            <a:r>
              <a:rPr lang="en-US" dirty="0"/>
              <a:t>By: Zad </a:t>
            </a:r>
            <a:r>
              <a:rPr lang="en-US" dirty="0" err="1"/>
              <a:t>walid</a:t>
            </a:r>
            <a:endParaRPr lang="en-US" dirty="0"/>
          </a:p>
        </p:txBody>
      </p:sp>
    </p:spTree>
    <p:extLst>
      <p:ext uri="{BB962C8B-B14F-4D97-AF65-F5344CB8AC3E}">
        <p14:creationId xmlns:p14="http://schemas.microsoft.com/office/powerpoint/2010/main" val="21072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BE22-D6E0-3232-E9D1-771C0E08629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09C5EB6-CEDF-A041-4D54-F3906957C54F}"/>
              </a:ext>
            </a:extLst>
          </p:cNvPr>
          <p:cNvSpPr>
            <a:spLocks noGrp="1"/>
          </p:cNvSpPr>
          <p:nvPr>
            <p:ph idx="1"/>
          </p:nvPr>
        </p:nvSpPr>
        <p:spPr>
          <a:xfrm>
            <a:off x="1333500" y="2674013"/>
            <a:ext cx="3479660" cy="3269589"/>
          </a:xfrm>
        </p:spPr>
        <p:txBody>
          <a:bodyPr/>
          <a:lstStyle/>
          <a:p>
            <a:pPr marL="285750" indent="-285750">
              <a:buFont typeface="Arial" panose="020B0604020202020204" pitchFamily="34" charset="0"/>
              <a:buChar char="•"/>
            </a:pPr>
            <a:r>
              <a:rPr lang="en-US" dirty="0"/>
              <a:t>Eda &amp; Formatting</a:t>
            </a:r>
          </a:p>
          <a:p>
            <a:pPr marL="285750" indent="-285750">
              <a:buFont typeface="Arial" panose="020B0604020202020204" pitchFamily="34" charset="0"/>
              <a:buChar char="•"/>
            </a:pPr>
            <a:r>
              <a:rPr lang="en-US" dirty="0"/>
              <a:t>Apply machine learning model</a:t>
            </a:r>
          </a:p>
          <a:p>
            <a:pPr marL="285750" indent="-285750">
              <a:buFont typeface="Arial" panose="020B0604020202020204" pitchFamily="34" charset="0"/>
              <a:buChar char="•"/>
            </a:pPr>
            <a:r>
              <a:rPr lang="en-US" dirty="0"/>
              <a:t>Make predictions</a:t>
            </a:r>
          </a:p>
        </p:txBody>
      </p:sp>
      <p:sp>
        <p:nvSpPr>
          <p:cNvPr id="4" name="Slide Number Placeholder 3">
            <a:extLst>
              <a:ext uri="{FF2B5EF4-FFF2-40B4-BE49-F238E27FC236}">
                <a16:creationId xmlns:a16="http://schemas.microsoft.com/office/drawing/2014/main" id="{8811E137-69FB-770D-C7BA-2157B172FF35}"/>
              </a:ext>
            </a:extLst>
          </p:cNvPr>
          <p:cNvSpPr>
            <a:spLocks noGrp="1"/>
          </p:cNvSpPr>
          <p:nvPr>
            <p:ph type="sldNum" sz="quarter" idx="12"/>
          </p:nvPr>
        </p:nvSpPr>
        <p:spPr/>
        <p:txBody>
          <a:bodyPr/>
          <a:lstStyle/>
          <a:p>
            <a:fld id="{A49DFD55-3C28-40EF-9E31-A92D2E4017FF}" type="slidenum">
              <a:rPr lang="en-US" smtClean="0"/>
              <a:pPr/>
              <a:t>19</a:t>
            </a:fld>
            <a:endParaRPr lang="en-US" dirty="0"/>
          </a:p>
        </p:txBody>
      </p:sp>
    </p:spTree>
    <p:extLst>
      <p:ext uri="{BB962C8B-B14F-4D97-AF65-F5344CB8AC3E}">
        <p14:creationId xmlns:p14="http://schemas.microsoft.com/office/powerpoint/2010/main" val="1314993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10CF78-FF9D-100E-5150-2AE2571B9D1E}"/>
              </a:ext>
            </a:extLst>
          </p:cNvPr>
          <p:cNvSpPr>
            <a:spLocks noGrp="1"/>
          </p:cNvSpPr>
          <p:nvPr>
            <p:ph type="title"/>
          </p:nvPr>
        </p:nvSpPr>
        <p:spPr>
          <a:xfrm>
            <a:off x="1322318" y="268360"/>
            <a:ext cx="7288282" cy="2121177"/>
          </a:xfrm>
        </p:spPr>
        <p:txBody>
          <a:bodyPr anchor="b">
            <a:normAutofit/>
          </a:bodyPr>
          <a:lstStyle/>
          <a:p>
            <a:r>
              <a:rPr lang="en-US" sz="4000" dirty="0"/>
              <a:t>Group Names: </a:t>
            </a:r>
          </a:p>
        </p:txBody>
      </p:sp>
      <p:sp>
        <p:nvSpPr>
          <p:cNvPr id="9" name="Subtitle 2">
            <a:extLst>
              <a:ext uri="{FF2B5EF4-FFF2-40B4-BE49-F238E27FC236}">
                <a16:creationId xmlns:a16="http://schemas.microsoft.com/office/drawing/2014/main" id="{65114D28-E2FE-288D-106D-108444A1F9C7}"/>
              </a:ext>
            </a:extLst>
          </p:cNvPr>
          <p:cNvSpPr>
            <a:spLocks noGrp="1"/>
          </p:cNvSpPr>
          <p:nvPr>
            <p:ph sz="half" idx="2"/>
          </p:nvPr>
        </p:nvSpPr>
        <p:spPr>
          <a:xfrm>
            <a:off x="1322388" y="2763078"/>
            <a:ext cx="7288212" cy="3407051"/>
          </a:xfrm>
        </p:spPr>
        <p:txBody>
          <a:bodyPr>
            <a:normAutofit/>
          </a:bodyPr>
          <a:lstStyle/>
          <a:p>
            <a:pPr marL="342900" indent="-342900">
              <a:buAutoNum type="arabicPeriod"/>
            </a:pPr>
            <a:r>
              <a:rPr lang="en-US" sz="3200" dirty="0"/>
              <a:t>Somia Ahmed Mohamed </a:t>
            </a:r>
            <a:r>
              <a:rPr lang="en-US" sz="3200" dirty="0" err="1"/>
              <a:t>Abdelazim</a:t>
            </a:r>
            <a:r>
              <a:rPr lang="en-US" sz="3200" dirty="0"/>
              <a:t> </a:t>
            </a:r>
          </a:p>
          <a:p>
            <a:pPr marL="342900" indent="-342900">
              <a:buAutoNum type="arabicPeriod"/>
            </a:pPr>
            <a:r>
              <a:rPr lang="en-US" sz="3200" dirty="0"/>
              <a:t>Sahar Maher </a:t>
            </a:r>
            <a:r>
              <a:rPr lang="en-US" sz="3200" dirty="0" err="1"/>
              <a:t>Abdelmoniem</a:t>
            </a:r>
            <a:r>
              <a:rPr lang="en-US" sz="3200" dirty="0"/>
              <a:t> </a:t>
            </a:r>
          </a:p>
          <a:p>
            <a:pPr marL="342900" indent="-342900">
              <a:buAutoNum type="arabicPeriod"/>
            </a:pPr>
            <a:r>
              <a:rPr lang="en-US" sz="3200" dirty="0"/>
              <a:t>Zad Walid Medhat</a:t>
            </a:r>
          </a:p>
          <a:p>
            <a:pPr marL="342900" indent="-342900">
              <a:buAutoNum type="arabicPeriod"/>
            </a:pPr>
            <a:r>
              <a:rPr lang="en-US" sz="3200" dirty="0"/>
              <a:t>Sherine Tarek Berges </a:t>
            </a:r>
          </a:p>
        </p:txBody>
      </p:sp>
      <p:sp>
        <p:nvSpPr>
          <p:cNvPr id="11" name="Slide Number Placeholder 3">
            <a:extLst>
              <a:ext uri="{FF2B5EF4-FFF2-40B4-BE49-F238E27FC236}">
                <a16:creationId xmlns:a16="http://schemas.microsoft.com/office/drawing/2014/main" id="{27B44B12-432B-D26F-610F-F0DB3873BF52}"/>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a:t>
            </a:fld>
            <a:endParaRPr lang="en-US"/>
          </a:p>
        </p:txBody>
      </p:sp>
    </p:spTree>
    <p:extLst>
      <p:ext uri="{BB962C8B-B14F-4D97-AF65-F5344CB8AC3E}">
        <p14:creationId xmlns:p14="http://schemas.microsoft.com/office/powerpoint/2010/main" val="2586058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B3E4-62F0-0B85-7A68-AB771FCA0A79}"/>
              </a:ext>
            </a:extLst>
          </p:cNvPr>
          <p:cNvSpPr>
            <a:spLocks noGrp="1"/>
          </p:cNvSpPr>
          <p:nvPr>
            <p:ph type="ctrTitle"/>
          </p:nvPr>
        </p:nvSpPr>
        <p:spPr>
          <a:xfrm>
            <a:off x="5948624" y="487018"/>
            <a:ext cx="6109398" cy="3377354"/>
          </a:xfrm>
        </p:spPr>
        <p:txBody>
          <a:bodyPr/>
          <a:lstStyle/>
          <a:p>
            <a:r>
              <a:rPr lang="en-US" dirty="0"/>
              <a:t>Eda &amp; data formatting</a:t>
            </a:r>
          </a:p>
        </p:txBody>
      </p:sp>
    </p:spTree>
    <p:extLst>
      <p:ext uri="{BB962C8B-B14F-4D97-AF65-F5344CB8AC3E}">
        <p14:creationId xmlns:p14="http://schemas.microsoft.com/office/powerpoint/2010/main" val="82878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47BA4-EFA5-98A7-EE17-7F3F50DE2A25}"/>
              </a:ext>
            </a:extLst>
          </p:cNvPr>
          <p:cNvSpPr>
            <a:spLocks noGrp="1"/>
          </p:cNvSpPr>
          <p:nvPr>
            <p:ph type="title"/>
          </p:nvPr>
        </p:nvSpPr>
        <p:spPr/>
        <p:txBody>
          <a:bodyPr/>
          <a:lstStyle/>
          <a:p>
            <a:r>
              <a:rPr lang="en-US" dirty="0"/>
              <a:t>Import used libraries</a:t>
            </a:r>
          </a:p>
        </p:txBody>
      </p:sp>
      <p:pic>
        <p:nvPicPr>
          <p:cNvPr id="9" name="Content Placeholder 8">
            <a:extLst>
              <a:ext uri="{FF2B5EF4-FFF2-40B4-BE49-F238E27FC236}">
                <a16:creationId xmlns:a16="http://schemas.microsoft.com/office/drawing/2014/main" id="{238C7F96-95C8-C9ED-26E5-9F2ACB33B6AB}"/>
              </a:ext>
            </a:extLst>
          </p:cNvPr>
          <p:cNvPicPr>
            <a:picLocks noGrp="1" noChangeAspect="1"/>
          </p:cNvPicPr>
          <p:nvPr>
            <p:ph sz="half" idx="13"/>
          </p:nvPr>
        </p:nvPicPr>
        <p:blipFill>
          <a:blip r:embed="rId2"/>
          <a:stretch>
            <a:fillRect/>
          </a:stretch>
        </p:blipFill>
        <p:spPr>
          <a:xfrm>
            <a:off x="2933700" y="3216136"/>
            <a:ext cx="3943350" cy="1780860"/>
          </a:xfrm>
        </p:spPr>
      </p:pic>
      <p:pic>
        <p:nvPicPr>
          <p:cNvPr id="11" name="Content Placeholder 10">
            <a:extLst>
              <a:ext uri="{FF2B5EF4-FFF2-40B4-BE49-F238E27FC236}">
                <a16:creationId xmlns:a16="http://schemas.microsoft.com/office/drawing/2014/main" id="{1E81355E-0F11-B53C-3F9F-3337DEFEA8A8}"/>
              </a:ext>
            </a:extLst>
          </p:cNvPr>
          <p:cNvPicPr>
            <a:picLocks noGrp="1" noChangeAspect="1"/>
          </p:cNvPicPr>
          <p:nvPr>
            <p:ph sz="half" idx="14"/>
          </p:nvPr>
        </p:nvPicPr>
        <p:blipFill>
          <a:blip r:embed="rId3"/>
          <a:stretch>
            <a:fillRect/>
          </a:stretch>
        </p:blipFill>
        <p:spPr>
          <a:xfrm>
            <a:off x="6993652" y="3216136"/>
            <a:ext cx="4367249" cy="1780860"/>
          </a:xfrm>
        </p:spPr>
      </p:pic>
      <p:sp>
        <p:nvSpPr>
          <p:cNvPr id="7" name="Slide Number Placeholder 6">
            <a:extLst>
              <a:ext uri="{FF2B5EF4-FFF2-40B4-BE49-F238E27FC236}">
                <a16:creationId xmlns:a16="http://schemas.microsoft.com/office/drawing/2014/main" id="{38794CD8-2A52-24EE-FB15-45F18396EC77}"/>
              </a:ext>
            </a:extLst>
          </p:cNvPr>
          <p:cNvSpPr>
            <a:spLocks noGrp="1"/>
          </p:cNvSpPr>
          <p:nvPr>
            <p:ph type="sldNum" sz="quarter" idx="12"/>
          </p:nvPr>
        </p:nvSpPr>
        <p:spPr/>
        <p:txBody>
          <a:bodyPr/>
          <a:lstStyle/>
          <a:p>
            <a:fld id="{A49DFD55-3C28-40EF-9E31-A92D2E4017FF}" type="slidenum">
              <a:rPr lang="en-US" smtClean="0"/>
              <a:pPr/>
              <a:t>21</a:t>
            </a:fld>
            <a:endParaRPr lang="en-US" dirty="0"/>
          </a:p>
        </p:txBody>
      </p:sp>
    </p:spTree>
    <p:extLst>
      <p:ext uri="{BB962C8B-B14F-4D97-AF65-F5344CB8AC3E}">
        <p14:creationId xmlns:p14="http://schemas.microsoft.com/office/powerpoint/2010/main" val="1303582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A89F7-FA2C-F0D4-8A47-FE9738DA6EE0}"/>
              </a:ext>
            </a:extLst>
          </p:cNvPr>
          <p:cNvSpPr>
            <a:spLocks noGrp="1"/>
          </p:cNvSpPr>
          <p:nvPr>
            <p:ph type="title"/>
          </p:nvPr>
        </p:nvSpPr>
        <p:spPr>
          <a:xfrm>
            <a:off x="1341120" y="558802"/>
            <a:ext cx="9953308" cy="581688"/>
          </a:xfrm>
        </p:spPr>
        <p:txBody>
          <a:bodyPr/>
          <a:lstStyle/>
          <a:p>
            <a:r>
              <a:rPr lang="en-US" dirty="0"/>
              <a:t>Exploratory data analysis</a:t>
            </a:r>
          </a:p>
        </p:txBody>
      </p:sp>
      <p:sp>
        <p:nvSpPr>
          <p:cNvPr id="3" name="Text Placeholder 2">
            <a:extLst>
              <a:ext uri="{FF2B5EF4-FFF2-40B4-BE49-F238E27FC236}">
                <a16:creationId xmlns:a16="http://schemas.microsoft.com/office/drawing/2014/main" id="{1282A40A-E429-4D3F-0FAC-557BF22AA0ED}"/>
              </a:ext>
            </a:extLst>
          </p:cNvPr>
          <p:cNvSpPr>
            <a:spLocks noGrp="1"/>
          </p:cNvSpPr>
          <p:nvPr>
            <p:ph type="body" idx="1"/>
          </p:nvPr>
        </p:nvSpPr>
        <p:spPr>
          <a:xfrm>
            <a:off x="1341120" y="3824927"/>
            <a:ext cx="4205570" cy="2194390"/>
          </a:xfrm>
        </p:spPr>
        <p:txBody>
          <a:bodyPr/>
          <a:lstStyle/>
          <a:p>
            <a:r>
              <a:rPr lang="en-US" dirty="0"/>
              <a:t>Seeing the distribution of data by exploring the Sentiment column which contains the type of tweets which vary between (positive, negative, neutral , extremely positive and extremely negative )</a:t>
            </a:r>
          </a:p>
        </p:txBody>
      </p:sp>
      <p:pic>
        <p:nvPicPr>
          <p:cNvPr id="9" name="Content Placeholder 8">
            <a:extLst>
              <a:ext uri="{FF2B5EF4-FFF2-40B4-BE49-F238E27FC236}">
                <a16:creationId xmlns:a16="http://schemas.microsoft.com/office/drawing/2014/main" id="{900754D7-784F-864C-D7DD-118D7B0EF012}"/>
              </a:ext>
            </a:extLst>
          </p:cNvPr>
          <p:cNvPicPr>
            <a:picLocks noGrp="1" noChangeAspect="1"/>
          </p:cNvPicPr>
          <p:nvPr>
            <p:ph sz="half" idx="15"/>
          </p:nvPr>
        </p:nvPicPr>
        <p:blipFill>
          <a:blip r:embed="rId2"/>
          <a:stretch>
            <a:fillRect/>
          </a:stretch>
        </p:blipFill>
        <p:spPr>
          <a:xfrm>
            <a:off x="1341120" y="1671934"/>
            <a:ext cx="8847909" cy="1698171"/>
          </a:xfrm>
        </p:spPr>
      </p:pic>
      <p:pic>
        <p:nvPicPr>
          <p:cNvPr id="11" name="Content Placeholder 10">
            <a:extLst>
              <a:ext uri="{FF2B5EF4-FFF2-40B4-BE49-F238E27FC236}">
                <a16:creationId xmlns:a16="http://schemas.microsoft.com/office/drawing/2014/main" id="{08AE4048-9227-E18E-5F11-4CC0202EBF1C}"/>
              </a:ext>
            </a:extLst>
          </p:cNvPr>
          <p:cNvPicPr>
            <a:picLocks noGrp="1" noChangeAspect="1"/>
          </p:cNvPicPr>
          <p:nvPr>
            <p:ph sz="half" idx="14"/>
          </p:nvPr>
        </p:nvPicPr>
        <p:blipFill>
          <a:blip r:embed="rId3"/>
          <a:stretch>
            <a:fillRect/>
          </a:stretch>
        </p:blipFill>
        <p:spPr>
          <a:xfrm>
            <a:off x="5657222" y="3487896"/>
            <a:ext cx="4531807" cy="2868453"/>
          </a:xfrm>
        </p:spPr>
      </p:pic>
      <p:sp>
        <p:nvSpPr>
          <p:cNvPr id="7" name="Slide Number Placeholder 6">
            <a:extLst>
              <a:ext uri="{FF2B5EF4-FFF2-40B4-BE49-F238E27FC236}">
                <a16:creationId xmlns:a16="http://schemas.microsoft.com/office/drawing/2014/main" id="{B3D05643-43D4-3A38-BA38-4A3FCF302073}"/>
              </a:ext>
            </a:extLst>
          </p:cNvPr>
          <p:cNvSpPr>
            <a:spLocks noGrp="1"/>
          </p:cNvSpPr>
          <p:nvPr>
            <p:ph type="sldNum" sz="quarter" idx="13"/>
          </p:nvPr>
        </p:nvSpPr>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3189039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2AD3A3-260E-7346-AB5C-E273AF214C97}"/>
              </a:ext>
            </a:extLst>
          </p:cNvPr>
          <p:cNvSpPr>
            <a:spLocks noGrp="1"/>
          </p:cNvSpPr>
          <p:nvPr>
            <p:ph type="body" idx="1"/>
          </p:nvPr>
        </p:nvSpPr>
        <p:spPr>
          <a:xfrm>
            <a:off x="1959010" y="2811117"/>
            <a:ext cx="4793482" cy="464499"/>
          </a:xfrm>
        </p:spPr>
        <p:txBody>
          <a:bodyPr/>
          <a:lstStyle/>
          <a:p>
            <a:pPr algn="ctr"/>
            <a:r>
              <a:rPr lang="en-US" dirty="0"/>
              <a:t>Box Plot</a:t>
            </a:r>
          </a:p>
        </p:txBody>
      </p:sp>
      <p:pic>
        <p:nvPicPr>
          <p:cNvPr id="9" name="Content Placeholder 8">
            <a:extLst>
              <a:ext uri="{FF2B5EF4-FFF2-40B4-BE49-F238E27FC236}">
                <a16:creationId xmlns:a16="http://schemas.microsoft.com/office/drawing/2014/main" id="{2D829AFF-1F0B-6F7F-77F4-00730A55C918}"/>
              </a:ext>
            </a:extLst>
          </p:cNvPr>
          <p:cNvPicPr>
            <a:picLocks noGrp="1" noChangeAspect="1"/>
          </p:cNvPicPr>
          <p:nvPr>
            <p:ph sz="half" idx="13"/>
          </p:nvPr>
        </p:nvPicPr>
        <p:blipFill>
          <a:blip r:embed="rId2"/>
          <a:stretch>
            <a:fillRect/>
          </a:stretch>
        </p:blipFill>
        <p:spPr>
          <a:xfrm>
            <a:off x="2713052" y="1498960"/>
            <a:ext cx="8078875" cy="932732"/>
          </a:xfrm>
        </p:spPr>
      </p:pic>
      <p:sp>
        <p:nvSpPr>
          <p:cNvPr id="5" name="Text Placeholder 4">
            <a:extLst>
              <a:ext uri="{FF2B5EF4-FFF2-40B4-BE49-F238E27FC236}">
                <a16:creationId xmlns:a16="http://schemas.microsoft.com/office/drawing/2014/main" id="{D0BA33A8-AF44-4888-655B-B70AE4BE657B}"/>
              </a:ext>
            </a:extLst>
          </p:cNvPr>
          <p:cNvSpPr>
            <a:spLocks noGrp="1"/>
          </p:cNvSpPr>
          <p:nvPr>
            <p:ph type="body" sz="quarter" idx="3"/>
          </p:nvPr>
        </p:nvSpPr>
        <p:spPr>
          <a:xfrm>
            <a:off x="7043128" y="2820659"/>
            <a:ext cx="4677994" cy="464499"/>
          </a:xfrm>
        </p:spPr>
        <p:txBody>
          <a:bodyPr/>
          <a:lstStyle/>
          <a:p>
            <a:pPr algn="ctr"/>
            <a:r>
              <a:rPr lang="en-US" dirty="0"/>
              <a:t>Bar Plot</a:t>
            </a:r>
          </a:p>
        </p:txBody>
      </p:sp>
      <p:pic>
        <p:nvPicPr>
          <p:cNvPr id="11" name="Content Placeholder 10">
            <a:extLst>
              <a:ext uri="{FF2B5EF4-FFF2-40B4-BE49-F238E27FC236}">
                <a16:creationId xmlns:a16="http://schemas.microsoft.com/office/drawing/2014/main" id="{62B2EF2C-7ED5-8C2F-2FF0-D6A9F8455154}"/>
              </a:ext>
            </a:extLst>
          </p:cNvPr>
          <p:cNvPicPr>
            <a:picLocks noGrp="1" noChangeAspect="1"/>
          </p:cNvPicPr>
          <p:nvPr>
            <p:ph sz="half" idx="14"/>
          </p:nvPr>
        </p:nvPicPr>
        <p:blipFill>
          <a:blip r:embed="rId3"/>
          <a:stretch>
            <a:fillRect/>
          </a:stretch>
        </p:blipFill>
        <p:spPr>
          <a:xfrm>
            <a:off x="7043128" y="3429000"/>
            <a:ext cx="4677994" cy="3292473"/>
          </a:xfrm>
        </p:spPr>
      </p:pic>
      <p:sp>
        <p:nvSpPr>
          <p:cNvPr id="7" name="Slide Number Placeholder 6">
            <a:extLst>
              <a:ext uri="{FF2B5EF4-FFF2-40B4-BE49-F238E27FC236}">
                <a16:creationId xmlns:a16="http://schemas.microsoft.com/office/drawing/2014/main" id="{450F093C-E65D-7136-ADAF-8B4F29A8A0D0}"/>
              </a:ext>
            </a:extLst>
          </p:cNvPr>
          <p:cNvSpPr>
            <a:spLocks noGrp="1"/>
          </p:cNvSpPr>
          <p:nvPr>
            <p:ph type="sldNum" sz="quarter" idx="12"/>
          </p:nvPr>
        </p:nvSpPr>
        <p:spPr/>
        <p:txBody>
          <a:bodyPr/>
          <a:lstStyle/>
          <a:p>
            <a:fld id="{A49DFD55-3C28-40EF-9E31-A92D2E4017FF}" type="slidenum">
              <a:rPr lang="en-US" smtClean="0"/>
              <a:pPr/>
              <a:t>23</a:t>
            </a:fld>
            <a:endParaRPr lang="en-US" dirty="0"/>
          </a:p>
        </p:txBody>
      </p:sp>
      <p:pic>
        <p:nvPicPr>
          <p:cNvPr id="13" name="Picture 12">
            <a:extLst>
              <a:ext uri="{FF2B5EF4-FFF2-40B4-BE49-F238E27FC236}">
                <a16:creationId xmlns:a16="http://schemas.microsoft.com/office/drawing/2014/main" id="{04B616FE-9862-C890-FA50-2A58B0356CBD}"/>
              </a:ext>
            </a:extLst>
          </p:cNvPr>
          <p:cNvPicPr>
            <a:picLocks noChangeAspect="1"/>
          </p:cNvPicPr>
          <p:nvPr/>
        </p:nvPicPr>
        <p:blipFill>
          <a:blip r:embed="rId4"/>
          <a:stretch>
            <a:fillRect/>
          </a:stretch>
        </p:blipFill>
        <p:spPr>
          <a:xfrm>
            <a:off x="1959009" y="3429000"/>
            <a:ext cx="4793481" cy="3292473"/>
          </a:xfrm>
          <a:prstGeom prst="rect">
            <a:avLst/>
          </a:prstGeom>
        </p:spPr>
      </p:pic>
    </p:spTree>
    <p:extLst>
      <p:ext uri="{BB962C8B-B14F-4D97-AF65-F5344CB8AC3E}">
        <p14:creationId xmlns:p14="http://schemas.microsoft.com/office/powerpoint/2010/main" val="3769941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8C100-5F65-945E-92A5-89579E2B2924}"/>
              </a:ext>
            </a:extLst>
          </p:cNvPr>
          <p:cNvSpPr>
            <a:spLocks noGrp="1"/>
          </p:cNvSpPr>
          <p:nvPr>
            <p:ph type="title"/>
          </p:nvPr>
        </p:nvSpPr>
        <p:spPr>
          <a:xfrm>
            <a:off x="1885950" y="914400"/>
            <a:ext cx="8420100" cy="1686629"/>
          </a:xfrm>
        </p:spPr>
        <p:txBody>
          <a:bodyPr>
            <a:normAutofit fontScale="90000"/>
          </a:bodyPr>
          <a:lstStyle/>
          <a:p>
            <a:pPr algn="ctr"/>
            <a:r>
              <a:rPr lang="en-US" dirty="0"/>
              <a:t>Word cloud visualization</a:t>
            </a:r>
            <a:br>
              <a:rPr lang="en-US" dirty="0"/>
            </a:br>
            <a:br>
              <a:rPr lang="en-US" sz="2000" dirty="0"/>
            </a:br>
            <a:r>
              <a:rPr lang="en-US" sz="2000" dirty="0"/>
              <a:t> creating a word cloud from the tweets' text would help to identify which words are being most frequently used across the dataset or for specific sentiment categories, giving a quick insight into the content and themes of the tweets.</a:t>
            </a:r>
          </a:p>
        </p:txBody>
      </p:sp>
      <p:pic>
        <p:nvPicPr>
          <p:cNvPr id="9" name="Content Placeholder 8">
            <a:extLst>
              <a:ext uri="{FF2B5EF4-FFF2-40B4-BE49-F238E27FC236}">
                <a16:creationId xmlns:a16="http://schemas.microsoft.com/office/drawing/2014/main" id="{6E3C4AAD-BCF7-5557-C24C-971797AE4DB4}"/>
              </a:ext>
            </a:extLst>
          </p:cNvPr>
          <p:cNvPicPr>
            <a:picLocks noGrp="1" noChangeAspect="1"/>
          </p:cNvPicPr>
          <p:nvPr>
            <p:ph sz="half" idx="13"/>
          </p:nvPr>
        </p:nvPicPr>
        <p:blipFill>
          <a:blip r:embed="rId2"/>
          <a:stretch>
            <a:fillRect/>
          </a:stretch>
        </p:blipFill>
        <p:spPr>
          <a:xfrm>
            <a:off x="673239" y="3115569"/>
            <a:ext cx="6119447" cy="2647161"/>
          </a:xfrm>
        </p:spPr>
      </p:pic>
      <p:pic>
        <p:nvPicPr>
          <p:cNvPr id="11" name="Content Placeholder 10">
            <a:extLst>
              <a:ext uri="{FF2B5EF4-FFF2-40B4-BE49-F238E27FC236}">
                <a16:creationId xmlns:a16="http://schemas.microsoft.com/office/drawing/2014/main" id="{EFE5D7EB-0194-1EE8-85E8-E7DFFAB724B5}"/>
              </a:ext>
            </a:extLst>
          </p:cNvPr>
          <p:cNvPicPr>
            <a:picLocks noGrp="1" noChangeAspect="1"/>
          </p:cNvPicPr>
          <p:nvPr>
            <p:ph sz="half" idx="14"/>
          </p:nvPr>
        </p:nvPicPr>
        <p:blipFill>
          <a:blip r:embed="rId3"/>
          <a:stretch>
            <a:fillRect/>
          </a:stretch>
        </p:blipFill>
        <p:spPr>
          <a:xfrm>
            <a:off x="6903218" y="3115568"/>
            <a:ext cx="4853353" cy="2647161"/>
          </a:xfrm>
        </p:spPr>
      </p:pic>
      <p:sp>
        <p:nvSpPr>
          <p:cNvPr id="7" name="Slide Number Placeholder 6">
            <a:extLst>
              <a:ext uri="{FF2B5EF4-FFF2-40B4-BE49-F238E27FC236}">
                <a16:creationId xmlns:a16="http://schemas.microsoft.com/office/drawing/2014/main" id="{2F898267-5414-3689-EA27-E17963A2EE58}"/>
              </a:ext>
            </a:extLst>
          </p:cNvPr>
          <p:cNvSpPr>
            <a:spLocks noGrp="1"/>
          </p:cNvSpPr>
          <p:nvPr>
            <p:ph type="sldNum" sz="quarter" idx="12"/>
          </p:nvPr>
        </p:nvSpPr>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1064225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FAAC9-3C9B-8862-6051-2AFDE3DAFF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B5A3B4-C645-9F5B-5016-BDA4DA34DF31}"/>
              </a:ext>
            </a:extLst>
          </p:cNvPr>
          <p:cNvSpPr>
            <a:spLocks noGrp="1"/>
          </p:cNvSpPr>
          <p:nvPr>
            <p:ph type="ctrTitle"/>
          </p:nvPr>
        </p:nvSpPr>
        <p:spPr>
          <a:xfrm>
            <a:off x="4772967" y="487018"/>
            <a:ext cx="7285055" cy="3377354"/>
          </a:xfrm>
        </p:spPr>
        <p:txBody>
          <a:bodyPr/>
          <a:lstStyle/>
          <a:p>
            <a:r>
              <a:rPr lang="en-US" dirty="0"/>
              <a:t>Machine learning models</a:t>
            </a:r>
          </a:p>
        </p:txBody>
      </p:sp>
    </p:spTree>
    <p:extLst>
      <p:ext uri="{BB962C8B-B14F-4D97-AF65-F5344CB8AC3E}">
        <p14:creationId xmlns:p14="http://schemas.microsoft.com/office/powerpoint/2010/main" val="2956650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74295-66DE-3065-D1B9-CFDDFFD50B57}"/>
              </a:ext>
            </a:extLst>
          </p:cNvPr>
          <p:cNvSpPr>
            <a:spLocks noGrp="1"/>
          </p:cNvSpPr>
          <p:nvPr>
            <p:ph type="title"/>
          </p:nvPr>
        </p:nvSpPr>
        <p:spPr/>
        <p:txBody>
          <a:bodyPr/>
          <a:lstStyle/>
          <a:p>
            <a:r>
              <a:rPr lang="en-US" dirty="0"/>
              <a:t>Preparing data</a:t>
            </a:r>
          </a:p>
        </p:txBody>
      </p:sp>
      <p:sp>
        <p:nvSpPr>
          <p:cNvPr id="3" name="Text Placeholder 2">
            <a:extLst>
              <a:ext uri="{FF2B5EF4-FFF2-40B4-BE49-F238E27FC236}">
                <a16:creationId xmlns:a16="http://schemas.microsoft.com/office/drawing/2014/main" id="{959BCC39-5D25-0753-E3F4-CF3690CBBCAB}"/>
              </a:ext>
            </a:extLst>
          </p:cNvPr>
          <p:cNvSpPr>
            <a:spLocks noGrp="1"/>
          </p:cNvSpPr>
          <p:nvPr>
            <p:ph type="body" idx="1"/>
          </p:nvPr>
        </p:nvSpPr>
        <p:spPr/>
        <p:txBody>
          <a:bodyPr/>
          <a:lstStyle/>
          <a:p>
            <a:r>
              <a:rPr lang="en-US" dirty="0"/>
              <a:t>Steps:</a:t>
            </a:r>
          </a:p>
        </p:txBody>
      </p:sp>
      <p:sp>
        <p:nvSpPr>
          <p:cNvPr id="4" name="Content Placeholder 3">
            <a:extLst>
              <a:ext uri="{FF2B5EF4-FFF2-40B4-BE49-F238E27FC236}">
                <a16:creationId xmlns:a16="http://schemas.microsoft.com/office/drawing/2014/main" id="{CD868C28-E4D3-344F-BA7C-4ADB457A5DC6}"/>
              </a:ext>
            </a:extLst>
          </p:cNvPr>
          <p:cNvSpPr>
            <a:spLocks noGrp="1"/>
          </p:cNvSpPr>
          <p:nvPr>
            <p:ph sz="half" idx="15"/>
          </p:nvPr>
        </p:nvSpPr>
        <p:spPr/>
        <p:txBody>
          <a:bodyPr>
            <a:normAutofit/>
          </a:bodyPr>
          <a:lstStyle/>
          <a:p>
            <a:r>
              <a:rPr lang="en-US" b="1" dirty="0"/>
              <a:t>Splitting the data </a:t>
            </a:r>
          </a:p>
          <a:p>
            <a:pPr marL="0" indent="0">
              <a:buNone/>
            </a:pPr>
            <a:r>
              <a:rPr lang="en-US" b="1" dirty="0"/>
              <a:t>2. </a:t>
            </a:r>
            <a:r>
              <a:rPr lang="en-US" b="1" dirty="0" err="1"/>
              <a:t>TfidfVectorizer</a:t>
            </a:r>
            <a:r>
              <a:rPr lang="en-US" b="1" dirty="0"/>
              <a:t>()</a:t>
            </a:r>
            <a:r>
              <a:rPr lang="en-US" dirty="0"/>
              <a:t>: Converts text data into numerical features using TF-IDF</a:t>
            </a:r>
          </a:p>
          <a:p>
            <a:pPr marL="0" indent="0">
              <a:buNone/>
            </a:pPr>
            <a:r>
              <a:rPr lang="en-US" b="1" dirty="0"/>
              <a:t>3. </a:t>
            </a:r>
            <a:r>
              <a:rPr lang="en-US" dirty="0"/>
              <a:t>Fits the vectorizer on the training data and transforms it into TF-IDF features.</a:t>
            </a:r>
          </a:p>
          <a:p>
            <a:pPr marL="0" indent="0">
              <a:buNone/>
            </a:pPr>
            <a:endParaRPr lang="en-US" dirty="0"/>
          </a:p>
        </p:txBody>
      </p:sp>
      <p:pic>
        <p:nvPicPr>
          <p:cNvPr id="9" name="Content Placeholder 8">
            <a:extLst>
              <a:ext uri="{FF2B5EF4-FFF2-40B4-BE49-F238E27FC236}">
                <a16:creationId xmlns:a16="http://schemas.microsoft.com/office/drawing/2014/main" id="{12461EA4-68F2-B879-45FE-220B5735A47A}"/>
              </a:ext>
            </a:extLst>
          </p:cNvPr>
          <p:cNvPicPr>
            <a:picLocks noGrp="1" noChangeAspect="1"/>
          </p:cNvPicPr>
          <p:nvPr>
            <p:ph sz="half" idx="14"/>
          </p:nvPr>
        </p:nvPicPr>
        <p:blipFill>
          <a:blip r:embed="rId2"/>
          <a:stretch>
            <a:fillRect/>
          </a:stretch>
        </p:blipFill>
        <p:spPr>
          <a:xfrm>
            <a:off x="4754563" y="3021364"/>
            <a:ext cx="6539865" cy="2907164"/>
          </a:xfrm>
        </p:spPr>
      </p:pic>
      <p:sp>
        <p:nvSpPr>
          <p:cNvPr id="7" name="Slide Number Placeholder 6">
            <a:extLst>
              <a:ext uri="{FF2B5EF4-FFF2-40B4-BE49-F238E27FC236}">
                <a16:creationId xmlns:a16="http://schemas.microsoft.com/office/drawing/2014/main" id="{89CDF609-5A0B-A748-15C9-034FD0EC13B4}"/>
              </a:ext>
            </a:extLst>
          </p:cNvPr>
          <p:cNvSpPr>
            <a:spLocks noGrp="1"/>
          </p:cNvSpPr>
          <p:nvPr>
            <p:ph type="sldNum" sz="quarter" idx="13"/>
          </p:nvPr>
        </p:nvSpPr>
        <p:spPr/>
        <p:txBody>
          <a:bodyPr/>
          <a:lstStyle/>
          <a:p>
            <a:fld id="{A49DFD55-3C28-40EF-9E31-A92D2E4017FF}" type="slidenum">
              <a:rPr lang="en-US" smtClean="0"/>
              <a:pPr/>
              <a:t>26</a:t>
            </a:fld>
            <a:endParaRPr lang="en-US" dirty="0"/>
          </a:p>
        </p:txBody>
      </p:sp>
    </p:spTree>
    <p:extLst>
      <p:ext uri="{BB962C8B-B14F-4D97-AF65-F5344CB8AC3E}">
        <p14:creationId xmlns:p14="http://schemas.microsoft.com/office/powerpoint/2010/main" val="1450061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D88C-D38F-40FF-905C-46653F6F71CE}"/>
              </a:ext>
            </a:extLst>
          </p:cNvPr>
          <p:cNvSpPr>
            <a:spLocks noGrp="1"/>
          </p:cNvSpPr>
          <p:nvPr>
            <p:ph type="title"/>
          </p:nvPr>
        </p:nvSpPr>
        <p:spPr/>
        <p:txBody>
          <a:bodyPr/>
          <a:lstStyle/>
          <a:p>
            <a:pPr algn="ctr"/>
            <a:r>
              <a:rPr lang="en-US" dirty="0"/>
              <a:t>Apply Machine learning Models</a:t>
            </a:r>
          </a:p>
        </p:txBody>
      </p:sp>
      <p:sp>
        <p:nvSpPr>
          <p:cNvPr id="3" name="Text Placeholder 2">
            <a:extLst>
              <a:ext uri="{FF2B5EF4-FFF2-40B4-BE49-F238E27FC236}">
                <a16:creationId xmlns:a16="http://schemas.microsoft.com/office/drawing/2014/main" id="{B06B64E5-C14D-FD15-8397-4ED1A7CE4AB2}"/>
              </a:ext>
            </a:extLst>
          </p:cNvPr>
          <p:cNvSpPr>
            <a:spLocks noGrp="1"/>
          </p:cNvSpPr>
          <p:nvPr>
            <p:ph type="body" idx="1"/>
          </p:nvPr>
        </p:nvSpPr>
        <p:spPr/>
        <p:txBody>
          <a:bodyPr/>
          <a:lstStyle/>
          <a:p>
            <a:pPr algn="ctr"/>
            <a:r>
              <a:rPr lang="en-US" dirty="0"/>
              <a:t>Logistic Regression</a:t>
            </a:r>
          </a:p>
        </p:txBody>
      </p:sp>
      <p:pic>
        <p:nvPicPr>
          <p:cNvPr id="9" name="Content Placeholder 8">
            <a:extLst>
              <a:ext uri="{FF2B5EF4-FFF2-40B4-BE49-F238E27FC236}">
                <a16:creationId xmlns:a16="http://schemas.microsoft.com/office/drawing/2014/main" id="{1B1400A7-5E5D-0988-C036-934F95593A6F}"/>
              </a:ext>
            </a:extLst>
          </p:cNvPr>
          <p:cNvPicPr>
            <a:picLocks noGrp="1" noChangeAspect="1"/>
          </p:cNvPicPr>
          <p:nvPr>
            <p:ph sz="half" idx="13"/>
          </p:nvPr>
        </p:nvPicPr>
        <p:blipFill>
          <a:blip r:embed="rId2"/>
          <a:stretch>
            <a:fillRect/>
          </a:stretch>
        </p:blipFill>
        <p:spPr>
          <a:xfrm>
            <a:off x="2933700" y="3429000"/>
            <a:ext cx="4210050" cy="1960491"/>
          </a:xfrm>
        </p:spPr>
      </p:pic>
      <p:sp>
        <p:nvSpPr>
          <p:cNvPr id="5" name="Text Placeholder 4">
            <a:extLst>
              <a:ext uri="{FF2B5EF4-FFF2-40B4-BE49-F238E27FC236}">
                <a16:creationId xmlns:a16="http://schemas.microsoft.com/office/drawing/2014/main" id="{17863273-532D-0444-378E-F9AF20E4BFFF}"/>
              </a:ext>
            </a:extLst>
          </p:cNvPr>
          <p:cNvSpPr>
            <a:spLocks noGrp="1"/>
          </p:cNvSpPr>
          <p:nvPr>
            <p:ph type="body" sz="quarter" idx="3"/>
          </p:nvPr>
        </p:nvSpPr>
        <p:spPr/>
        <p:txBody>
          <a:bodyPr/>
          <a:lstStyle/>
          <a:p>
            <a:pPr algn="ctr"/>
            <a:r>
              <a:rPr lang="en-US" dirty="0"/>
              <a:t>SVM</a:t>
            </a:r>
          </a:p>
        </p:txBody>
      </p:sp>
      <p:pic>
        <p:nvPicPr>
          <p:cNvPr id="11" name="Content Placeholder 10">
            <a:extLst>
              <a:ext uri="{FF2B5EF4-FFF2-40B4-BE49-F238E27FC236}">
                <a16:creationId xmlns:a16="http://schemas.microsoft.com/office/drawing/2014/main" id="{9EC8B8A2-8A26-1F38-053E-7E920C841662}"/>
              </a:ext>
            </a:extLst>
          </p:cNvPr>
          <p:cNvPicPr>
            <a:picLocks noGrp="1" noChangeAspect="1"/>
          </p:cNvPicPr>
          <p:nvPr>
            <p:ph sz="half" idx="14"/>
          </p:nvPr>
        </p:nvPicPr>
        <p:blipFill>
          <a:blip r:embed="rId3"/>
          <a:stretch>
            <a:fillRect/>
          </a:stretch>
        </p:blipFill>
        <p:spPr>
          <a:xfrm>
            <a:off x="7417552" y="3429000"/>
            <a:ext cx="3943350" cy="1960491"/>
          </a:xfrm>
        </p:spPr>
      </p:pic>
      <p:sp>
        <p:nvSpPr>
          <p:cNvPr id="7" name="Slide Number Placeholder 6">
            <a:extLst>
              <a:ext uri="{FF2B5EF4-FFF2-40B4-BE49-F238E27FC236}">
                <a16:creationId xmlns:a16="http://schemas.microsoft.com/office/drawing/2014/main" id="{B0777AE6-9D8A-5B4C-AA67-8A39774728BE}"/>
              </a:ext>
            </a:extLst>
          </p:cNvPr>
          <p:cNvSpPr>
            <a:spLocks noGrp="1"/>
          </p:cNvSpPr>
          <p:nvPr>
            <p:ph type="sldNum" sz="quarter" idx="12"/>
          </p:nvPr>
        </p:nvSpPr>
        <p:spPr/>
        <p:txBody>
          <a:bodyPr/>
          <a:lstStyle/>
          <a:p>
            <a:fld id="{A49DFD55-3C28-40EF-9E31-A92D2E4017FF}" type="slidenum">
              <a:rPr lang="en-US" smtClean="0"/>
              <a:pPr/>
              <a:t>27</a:t>
            </a:fld>
            <a:endParaRPr lang="en-US" dirty="0"/>
          </a:p>
        </p:txBody>
      </p:sp>
    </p:spTree>
    <p:extLst>
      <p:ext uri="{BB962C8B-B14F-4D97-AF65-F5344CB8AC3E}">
        <p14:creationId xmlns:p14="http://schemas.microsoft.com/office/powerpoint/2010/main" val="3429802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59C78-04FD-4278-FCE9-562A27A79190}"/>
              </a:ext>
            </a:extLst>
          </p:cNvPr>
          <p:cNvSpPr>
            <a:spLocks noGrp="1"/>
          </p:cNvSpPr>
          <p:nvPr>
            <p:ph type="title"/>
          </p:nvPr>
        </p:nvSpPr>
        <p:spPr/>
        <p:txBody>
          <a:bodyPr/>
          <a:lstStyle/>
          <a:p>
            <a:pPr algn="ctr"/>
            <a:r>
              <a:rPr lang="en-US" dirty="0"/>
              <a:t>Classification reports</a:t>
            </a:r>
          </a:p>
        </p:txBody>
      </p:sp>
      <p:sp>
        <p:nvSpPr>
          <p:cNvPr id="3" name="Text Placeholder 2">
            <a:extLst>
              <a:ext uri="{FF2B5EF4-FFF2-40B4-BE49-F238E27FC236}">
                <a16:creationId xmlns:a16="http://schemas.microsoft.com/office/drawing/2014/main" id="{7822714D-676C-D347-E3C6-458BBA2E4A31}"/>
              </a:ext>
            </a:extLst>
          </p:cNvPr>
          <p:cNvSpPr>
            <a:spLocks noGrp="1"/>
          </p:cNvSpPr>
          <p:nvPr>
            <p:ph type="body" idx="1"/>
          </p:nvPr>
        </p:nvSpPr>
        <p:spPr/>
        <p:txBody>
          <a:bodyPr/>
          <a:lstStyle/>
          <a:p>
            <a:pPr algn="ctr"/>
            <a:r>
              <a:rPr lang="en-US" dirty="0"/>
              <a:t>Logistic Regression</a:t>
            </a:r>
          </a:p>
        </p:txBody>
      </p:sp>
      <p:pic>
        <p:nvPicPr>
          <p:cNvPr id="9" name="Content Placeholder 8">
            <a:extLst>
              <a:ext uri="{FF2B5EF4-FFF2-40B4-BE49-F238E27FC236}">
                <a16:creationId xmlns:a16="http://schemas.microsoft.com/office/drawing/2014/main" id="{86331423-E6D9-7B0F-F4A9-BA26187460F0}"/>
              </a:ext>
            </a:extLst>
          </p:cNvPr>
          <p:cNvPicPr>
            <a:picLocks noGrp="1" noChangeAspect="1"/>
          </p:cNvPicPr>
          <p:nvPr>
            <p:ph sz="half" idx="13"/>
          </p:nvPr>
        </p:nvPicPr>
        <p:blipFill>
          <a:blip r:embed="rId2"/>
          <a:stretch>
            <a:fillRect/>
          </a:stretch>
        </p:blipFill>
        <p:spPr>
          <a:xfrm>
            <a:off x="2933700" y="3261754"/>
            <a:ext cx="3943350" cy="3269675"/>
          </a:xfrm>
        </p:spPr>
      </p:pic>
      <p:sp>
        <p:nvSpPr>
          <p:cNvPr id="5" name="Text Placeholder 4">
            <a:extLst>
              <a:ext uri="{FF2B5EF4-FFF2-40B4-BE49-F238E27FC236}">
                <a16:creationId xmlns:a16="http://schemas.microsoft.com/office/drawing/2014/main" id="{136EB04B-DF4C-559D-345D-13D632EE8A4E}"/>
              </a:ext>
            </a:extLst>
          </p:cNvPr>
          <p:cNvSpPr>
            <a:spLocks noGrp="1"/>
          </p:cNvSpPr>
          <p:nvPr>
            <p:ph type="body" sz="quarter" idx="3"/>
          </p:nvPr>
        </p:nvSpPr>
        <p:spPr/>
        <p:txBody>
          <a:bodyPr/>
          <a:lstStyle/>
          <a:p>
            <a:pPr algn="ctr"/>
            <a:r>
              <a:rPr lang="en-US" dirty="0"/>
              <a:t>SVM</a:t>
            </a:r>
          </a:p>
        </p:txBody>
      </p:sp>
      <p:pic>
        <p:nvPicPr>
          <p:cNvPr id="11" name="Content Placeholder 10">
            <a:extLst>
              <a:ext uri="{FF2B5EF4-FFF2-40B4-BE49-F238E27FC236}">
                <a16:creationId xmlns:a16="http://schemas.microsoft.com/office/drawing/2014/main" id="{AE1A7BF0-45BC-549E-9A08-537E2AB63BAA}"/>
              </a:ext>
            </a:extLst>
          </p:cNvPr>
          <p:cNvPicPr>
            <a:picLocks noGrp="1" noChangeAspect="1"/>
          </p:cNvPicPr>
          <p:nvPr>
            <p:ph sz="half" idx="14"/>
          </p:nvPr>
        </p:nvPicPr>
        <p:blipFill>
          <a:blip r:embed="rId3"/>
          <a:stretch>
            <a:fillRect/>
          </a:stretch>
        </p:blipFill>
        <p:spPr>
          <a:xfrm>
            <a:off x="7410450" y="3261754"/>
            <a:ext cx="3943350" cy="3269675"/>
          </a:xfrm>
        </p:spPr>
      </p:pic>
      <p:sp>
        <p:nvSpPr>
          <p:cNvPr id="7" name="Slide Number Placeholder 6">
            <a:extLst>
              <a:ext uri="{FF2B5EF4-FFF2-40B4-BE49-F238E27FC236}">
                <a16:creationId xmlns:a16="http://schemas.microsoft.com/office/drawing/2014/main" id="{5B093684-4157-53F6-FB93-D6B53D9B0279}"/>
              </a:ext>
            </a:extLst>
          </p:cNvPr>
          <p:cNvSpPr>
            <a:spLocks noGrp="1"/>
          </p:cNvSpPr>
          <p:nvPr>
            <p:ph type="sldNum" sz="quarter" idx="12"/>
          </p:nvPr>
        </p:nvSpPr>
        <p:spPr/>
        <p:txBody>
          <a:bodyPr/>
          <a:lstStyle/>
          <a:p>
            <a:fld id="{A49DFD55-3C28-40EF-9E31-A92D2E4017FF}" type="slidenum">
              <a:rPr lang="en-US" smtClean="0"/>
              <a:pPr/>
              <a:t>28</a:t>
            </a:fld>
            <a:endParaRPr lang="en-US" dirty="0"/>
          </a:p>
        </p:txBody>
      </p:sp>
    </p:spTree>
    <p:extLst>
      <p:ext uri="{BB962C8B-B14F-4D97-AF65-F5344CB8AC3E}">
        <p14:creationId xmlns:p14="http://schemas.microsoft.com/office/powerpoint/2010/main" val="3244055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C03CC-0E38-0CE0-9EC6-32D82F62DE11}"/>
              </a:ext>
            </a:extLst>
          </p:cNvPr>
          <p:cNvSpPr>
            <a:spLocks noGrp="1"/>
          </p:cNvSpPr>
          <p:nvPr>
            <p:ph type="title"/>
          </p:nvPr>
        </p:nvSpPr>
        <p:spPr/>
        <p:txBody>
          <a:bodyPr>
            <a:normAutofit/>
          </a:bodyPr>
          <a:lstStyle/>
          <a:p>
            <a:pPr algn="ctr"/>
            <a:r>
              <a:rPr lang="en-US" sz="3000" dirty="0"/>
              <a:t>Confusion Matrix</a:t>
            </a:r>
          </a:p>
        </p:txBody>
      </p:sp>
      <p:pic>
        <p:nvPicPr>
          <p:cNvPr id="6" name="Content Placeholder 5">
            <a:extLst>
              <a:ext uri="{FF2B5EF4-FFF2-40B4-BE49-F238E27FC236}">
                <a16:creationId xmlns:a16="http://schemas.microsoft.com/office/drawing/2014/main" id="{C58666A6-D97A-2F88-3990-D93A81582C49}"/>
              </a:ext>
            </a:extLst>
          </p:cNvPr>
          <p:cNvPicPr>
            <a:picLocks noGrp="1" noChangeAspect="1"/>
          </p:cNvPicPr>
          <p:nvPr>
            <p:ph sz="half" idx="2"/>
          </p:nvPr>
        </p:nvPicPr>
        <p:blipFill>
          <a:blip r:embed="rId2"/>
          <a:stretch>
            <a:fillRect/>
          </a:stretch>
        </p:blipFill>
        <p:spPr>
          <a:xfrm>
            <a:off x="1216716" y="2705177"/>
            <a:ext cx="5997999" cy="3481311"/>
          </a:xfrm>
        </p:spPr>
      </p:pic>
      <p:sp>
        <p:nvSpPr>
          <p:cNvPr id="7" name="Text Placeholder 6">
            <a:extLst>
              <a:ext uri="{FF2B5EF4-FFF2-40B4-BE49-F238E27FC236}">
                <a16:creationId xmlns:a16="http://schemas.microsoft.com/office/drawing/2014/main" id="{FC0DFD31-3A46-4779-6760-A8DFEA72BAE3}"/>
              </a:ext>
            </a:extLst>
          </p:cNvPr>
          <p:cNvSpPr>
            <a:spLocks noGrp="1"/>
          </p:cNvSpPr>
          <p:nvPr>
            <p:ph type="body" sz="quarter" idx="3"/>
          </p:nvPr>
        </p:nvSpPr>
        <p:spPr/>
        <p:txBody>
          <a:bodyPr/>
          <a:lstStyle/>
          <a:p>
            <a:r>
              <a:rPr lang="en-US" dirty="0"/>
              <a:t>Conclusion:</a:t>
            </a:r>
          </a:p>
        </p:txBody>
      </p:sp>
      <p:sp>
        <p:nvSpPr>
          <p:cNvPr id="8" name="Content Placeholder 7">
            <a:extLst>
              <a:ext uri="{FF2B5EF4-FFF2-40B4-BE49-F238E27FC236}">
                <a16:creationId xmlns:a16="http://schemas.microsoft.com/office/drawing/2014/main" id="{B8BC03C5-C987-6F28-AED8-DFED5B006B69}"/>
              </a:ext>
            </a:extLst>
          </p:cNvPr>
          <p:cNvSpPr>
            <a:spLocks noGrp="1"/>
          </p:cNvSpPr>
          <p:nvPr>
            <p:ph sz="half" idx="14"/>
          </p:nvPr>
        </p:nvSpPr>
        <p:spPr/>
        <p:txBody>
          <a:bodyPr/>
          <a:lstStyle/>
          <a:p>
            <a:r>
              <a:rPr lang="en-US" dirty="0"/>
              <a:t>From the heatmap, it appears the model performs relatively well for class 2 (the last class), but there are some misclassifications between classes 0 and 1.</a:t>
            </a:r>
          </a:p>
        </p:txBody>
      </p:sp>
      <p:sp>
        <p:nvSpPr>
          <p:cNvPr id="4" name="Slide Number Placeholder 3">
            <a:extLst>
              <a:ext uri="{FF2B5EF4-FFF2-40B4-BE49-F238E27FC236}">
                <a16:creationId xmlns:a16="http://schemas.microsoft.com/office/drawing/2014/main" id="{BD211040-F1E2-7072-5AC9-ED188C0F6E4E}"/>
              </a:ext>
            </a:extLst>
          </p:cNvPr>
          <p:cNvSpPr>
            <a:spLocks noGrp="1"/>
          </p:cNvSpPr>
          <p:nvPr>
            <p:ph type="sldNum" sz="quarter" idx="12"/>
          </p:nvPr>
        </p:nvSpPr>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2250184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24DB1-F6CC-086A-113C-68716BC0898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197CF99C-A0E5-705A-0DB3-C361C7D912E6}"/>
              </a:ext>
            </a:extLst>
          </p:cNvPr>
          <p:cNvSpPr>
            <a:spLocks noGrp="1"/>
          </p:cNvSpPr>
          <p:nvPr>
            <p:ph type="ctrTitle"/>
          </p:nvPr>
        </p:nvSpPr>
        <p:spPr>
          <a:xfrm>
            <a:off x="6441918" y="3329790"/>
            <a:ext cx="4941771" cy="3200400"/>
          </a:xfrm>
        </p:spPr>
        <p:txBody>
          <a:bodyPr anchor="ctr">
            <a:normAutofit/>
          </a:bodyPr>
          <a:lstStyle/>
          <a:p>
            <a:r>
              <a:rPr lang="en-US" dirty="0"/>
              <a:t>Data collection &amp; Data Preprocessing </a:t>
            </a:r>
          </a:p>
        </p:txBody>
      </p:sp>
      <p:sp>
        <p:nvSpPr>
          <p:cNvPr id="11" name="Slide Number Placeholder 3" hidden="1">
            <a:extLst>
              <a:ext uri="{FF2B5EF4-FFF2-40B4-BE49-F238E27FC236}">
                <a16:creationId xmlns:a16="http://schemas.microsoft.com/office/drawing/2014/main" id="{A91EC522-BF10-94E6-CA5C-8AF707711608}"/>
              </a:ext>
            </a:extLst>
          </p:cNvPr>
          <p:cNvSpPr>
            <a:spLocks noGrp="1"/>
          </p:cNvSpPr>
          <p:nvPr>
            <p:ph type="sldNum" sz="quarter" idx="4294967295"/>
          </p:nvPr>
        </p:nvSpPr>
        <p:spPr>
          <a:xfrm>
            <a:off x="9579428" y="6356350"/>
            <a:ext cx="1774371" cy="365125"/>
          </a:xfrm>
        </p:spPr>
        <p:txBody>
          <a:bodyPr/>
          <a:lstStyle/>
          <a:p>
            <a:pPr>
              <a:spcAft>
                <a:spcPts val="600"/>
              </a:spcAft>
            </a:pPr>
            <a:fld id="{A49DFD55-3C28-40EF-9E31-A92D2E4017FF}" type="slidenum">
              <a:rPr lang="en-US" smtClean="0"/>
              <a:pPr>
                <a:spcAft>
                  <a:spcPts val="600"/>
                </a:spcAft>
              </a:pPr>
              <a:t>3</a:t>
            </a:fld>
            <a:endParaRPr lang="en-US"/>
          </a:p>
        </p:txBody>
      </p:sp>
    </p:spTree>
    <p:extLst>
      <p:ext uri="{BB962C8B-B14F-4D97-AF65-F5344CB8AC3E}">
        <p14:creationId xmlns:p14="http://schemas.microsoft.com/office/powerpoint/2010/main" val="2053578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41918" y="3329790"/>
            <a:ext cx="4941771" cy="3200400"/>
          </a:xfrm>
        </p:spPr>
        <p:txBody>
          <a:bodyPr anchor="ctr"/>
          <a:lstStyle/>
          <a:p>
            <a:r>
              <a:rPr lang="en-US" dirty="0"/>
              <a:t>SAHAR MAHER</a:t>
            </a:r>
            <a:br>
              <a:rPr lang="en-US" dirty="0"/>
            </a:br>
            <a:r>
              <a:rPr lang="en-US" dirty="0"/>
              <a:t> </a:t>
            </a:r>
          </a:p>
        </p:txBody>
      </p:sp>
    </p:spTree>
    <p:extLst>
      <p:ext uri="{BB962C8B-B14F-4D97-AF65-F5344CB8AC3E}">
        <p14:creationId xmlns:p14="http://schemas.microsoft.com/office/powerpoint/2010/main" val="3750858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6991350" y="487018"/>
            <a:ext cx="4179570" cy="3377354"/>
          </a:xfrm>
        </p:spPr>
        <p:txBody>
          <a:bodyPr/>
          <a:lstStyle/>
          <a:p>
            <a:pPr algn="l" fontAlgn="base"/>
            <a:r>
              <a:rPr lang="en-US" sz="4400" b="1" i="0" dirty="0">
                <a:effectLst/>
                <a:latin typeface="-apple-system"/>
              </a:rPr>
              <a:t>NLP with </a:t>
            </a:r>
            <a:br>
              <a:rPr lang="en-US" sz="4400" b="1" i="0" dirty="0">
                <a:effectLst/>
                <a:latin typeface="-apple-system"/>
              </a:rPr>
            </a:br>
            <a:r>
              <a:rPr lang="en-US" sz="4400" b="1" i="0" dirty="0">
                <a:effectLst/>
                <a:latin typeface="-apple-system"/>
              </a:rPr>
              <a:t>LTSM &amp; RNN</a:t>
            </a:r>
          </a:p>
        </p:txBody>
      </p:sp>
    </p:spTree>
    <p:extLst>
      <p:ext uri="{BB962C8B-B14F-4D97-AF65-F5344CB8AC3E}">
        <p14:creationId xmlns:p14="http://schemas.microsoft.com/office/powerpoint/2010/main" val="3901995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674013"/>
            <a:ext cx="2895600" cy="3269589"/>
          </a:xfrm>
        </p:spPr>
        <p:txBody>
          <a:bodyPr>
            <a:normAutofit/>
          </a:bodyPr>
          <a:lstStyle/>
          <a:p>
            <a:r>
              <a:rPr lang="en-US" dirty="0"/>
              <a:t>Preparing Data</a:t>
            </a:r>
          </a:p>
          <a:p>
            <a:r>
              <a:rPr lang="en-US" dirty="0"/>
              <a:t>MODEL FUNCTION</a:t>
            </a:r>
          </a:p>
          <a:p>
            <a:r>
              <a:rPr lang="en-US" dirty="0"/>
              <a:t>RNN MODEL</a:t>
            </a:r>
          </a:p>
          <a:p>
            <a:r>
              <a:rPr lang="en-US" dirty="0"/>
              <a:t>LSTM MODEL</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32</a:t>
            </a:fld>
            <a:endParaRPr lang="en-US" dirty="0"/>
          </a:p>
        </p:txBody>
      </p:sp>
    </p:spTree>
    <p:extLst>
      <p:ext uri="{BB962C8B-B14F-4D97-AF65-F5344CB8AC3E}">
        <p14:creationId xmlns:p14="http://schemas.microsoft.com/office/powerpoint/2010/main" val="2414413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18" y="268360"/>
            <a:ext cx="7288282" cy="2121177"/>
          </a:xfrm>
        </p:spPr>
        <p:txBody>
          <a:bodyPr/>
          <a:lstStyle/>
          <a:p>
            <a:r>
              <a:rPr lang="en-US" dirty="0"/>
              <a:t>Preparing Data</a:t>
            </a: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33</a:t>
            </a:fld>
            <a:endParaRPr lang="en-US" dirty="0"/>
          </a:p>
        </p:txBody>
      </p:sp>
      <p:pic>
        <p:nvPicPr>
          <p:cNvPr id="9" name="Content Placeholder 8" descr="A screenshot of a computer&#10;&#10;Description automatically generated">
            <a:extLst>
              <a:ext uri="{FF2B5EF4-FFF2-40B4-BE49-F238E27FC236}">
                <a16:creationId xmlns:a16="http://schemas.microsoft.com/office/drawing/2014/main" id="{2C1859FF-537F-D504-9B46-6F0FAD675586}"/>
              </a:ext>
            </a:extLst>
          </p:cNvPr>
          <p:cNvPicPr>
            <a:picLocks noGrp="1" noChangeAspect="1"/>
          </p:cNvPicPr>
          <p:nvPr>
            <p:ph sz="half" idx="2"/>
          </p:nvPr>
        </p:nvPicPr>
        <p:blipFill>
          <a:blip r:embed="rId3"/>
          <a:srcRect l="8811" t="26824" r="30135" b="56363"/>
          <a:stretch/>
        </p:blipFill>
        <p:spPr>
          <a:xfrm>
            <a:off x="866270" y="2279492"/>
            <a:ext cx="7288282" cy="1163096"/>
          </a:xfrm>
        </p:spPr>
      </p:pic>
      <p:pic>
        <p:nvPicPr>
          <p:cNvPr id="13" name="Picture 12" descr="A screenshot of a computer&#10;&#10;Description automatically generated">
            <a:extLst>
              <a:ext uri="{FF2B5EF4-FFF2-40B4-BE49-F238E27FC236}">
                <a16:creationId xmlns:a16="http://schemas.microsoft.com/office/drawing/2014/main" id="{A35A3B35-04BA-7708-5008-E1D58A69F7CC}"/>
              </a:ext>
            </a:extLst>
          </p:cNvPr>
          <p:cNvPicPr>
            <a:picLocks noChangeAspect="1"/>
          </p:cNvPicPr>
          <p:nvPr/>
        </p:nvPicPr>
        <p:blipFill>
          <a:blip r:embed="rId4"/>
          <a:srcRect l="9617" t="23003" r="30605" b="42894"/>
          <a:stretch/>
        </p:blipFill>
        <p:spPr>
          <a:xfrm>
            <a:off x="946657" y="3191867"/>
            <a:ext cx="7288282" cy="2592245"/>
          </a:xfrm>
          <a:prstGeom prst="rect">
            <a:avLst/>
          </a:prstGeom>
        </p:spPr>
      </p:pic>
    </p:spTree>
    <p:extLst>
      <p:ext uri="{BB962C8B-B14F-4D97-AF65-F5344CB8AC3E}">
        <p14:creationId xmlns:p14="http://schemas.microsoft.com/office/powerpoint/2010/main" val="2160780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900F1-B573-4183-FECD-B4E68BEFC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847AEB-0B13-F8CC-AA16-46B9322019EC}"/>
              </a:ext>
            </a:extLst>
          </p:cNvPr>
          <p:cNvSpPr>
            <a:spLocks noGrp="1"/>
          </p:cNvSpPr>
          <p:nvPr>
            <p:ph type="title"/>
          </p:nvPr>
        </p:nvSpPr>
        <p:spPr>
          <a:xfrm>
            <a:off x="1322318" y="268360"/>
            <a:ext cx="7288282" cy="2121177"/>
          </a:xfrm>
        </p:spPr>
        <p:txBody>
          <a:bodyPr/>
          <a:lstStyle/>
          <a:p>
            <a:r>
              <a:rPr lang="en-US" dirty="0"/>
              <a:t>Preparing Data</a:t>
            </a:r>
          </a:p>
        </p:txBody>
      </p:sp>
      <p:sp>
        <p:nvSpPr>
          <p:cNvPr id="14" name="Slide Number Placeholder 5">
            <a:extLst>
              <a:ext uri="{FF2B5EF4-FFF2-40B4-BE49-F238E27FC236}">
                <a16:creationId xmlns:a16="http://schemas.microsoft.com/office/drawing/2014/main" id="{55AC6B21-B23C-4A11-C72E-BF69F6E7FE8B}"/>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34</a:t>
            </a:fld>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FA27B8D4-2491-A2A5-6932-999C54A154FC}"/>
              </a:ext>
            </a:extLst>
          </p:cNvPr>
          <p:cNvPicPr>
            <a:picLocks noGrp="1" noChangeAspect="1"/>
          </p:cNvPicPr>
          <p:nvPr>
            <p:ph sz="half" idx="2"/>
          </p:nvPr>
        </p:nvPicPr>
        <p:blipFill>
          <a:blip r:embed="rId3"/>
          <a:srcRect l="9604" t="30604" r="29478" b="15402"/>
          <a:stretch/>
        </p:blipFill>
        <p:spPr>
          <a:xfrm>
            <a:off x="935665" y="2519916"/>
            <a:ext cx="7549116" cy="3825699"/>
          </a:xfrm>
        </p:spPr>
      </p:pic>
    </p:spTree>
    <p:extLst>
      <p:ext uri="{BB962C8B-B14F-4D97-AF65-F5344CB8AC3E}">
        <p14:creationId xmlns:p14="http://schemas.microsoft.com/office/powerpoint/2010/main" val="2797512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88335-9FC3-7744-E7E4-F4A90E1F878E}"/>
              </a:ext>
            </a:extLst>
          </p:cNvPr>
          <p:cNvSpPr>
            <a:spLocks noGrp="1"/>
          </p:cNvSpPr>
          <p:nvPr>
            <p:ph type="title"/>
          </p:nvPr>
        </p:nvSpPr>
        <p:spPr/>
        <p:txBody>
          <a:bodyPr/>
          <a:lstStyle/>
          <a:p>
            <a:r>
              <a:rPr lang="en-US" dirty="0"/>
              <a:t>MODEL FUNCTION</a:t>
            </a:r>
          </a:p>
        </p:txBody>
      </p:sp>
      <p:sp>
        <p:nvSpPr>
          <p:cNvPr id="3" name="Text Placeholder 2">
            <a:extLst>
              <a:ext uri="{FF2B5EF4-FFF2-40B4-BE49-F238E27FC236}">
                <a16:creationId xmlns:a16="http://schemas.microsoft.com/office/drawing/2014/main" id="{4101FD98-F675-8E3F-C605-8667B25E61FC}"/>
              </a:ext>
            </a:extLst>
          </p:cNvPr>
          <p:cNvSpPr>
            <a:spLocks noGrp="1"/>
          </p:cNvSpPr>
          <p:nvPr>
            <p:ph type="body" idx="1"/>
          </p:nvPr>
        </p:nvSpPr>
        <p:spPr/>
        <p:txBody>
          <a:bodyPr>
            <a:normAutofit/>
          </a:bodyPr>
          <a:lstStyle/>
          <a:p>
            <a:r>
              <a:rPr lang="en-US" sz="100" dirty="0"/>
              <a:t>.</a:t>
            </a:r>
          </a:p>
        </p:txBody>
      </p:sp>
      <p:pic>
        <p:nvPicPr>
          <p:cNvPr id="9" name="Content Placeholder 8" descr="A screenshot of a computer&#10;&#10;Description automatically generated">
            <a:extLst>
              <a:ext uri="{FF2B5EF4-FFF2-40B4-BE49-F238E27FC236}">
                <a16:creationId xmlns:a16="http://schemas.microsoft.com/office/drawing/2014/main" id="{3F5B2435-65E5-6546-6E4E-4C5EE695292F}"/>
              </a:ext>
            </a:extLst>
          </p:cNvPr>
          <p:cNvPicPr>
            <a:picLocks noGrp="1" noChangeAspect="1"/>
          </p:cNvPicPr>
          <p:nvPr>
            <p:ph sz="half" idx="13"/>
          </p:nvPr>
        </p:nvPicPr>
        <p:blipFill>
          <a:blip r:embed="rId2"/>
          <a:srcRect l="10269" t="22542" r="41737" b="8692"/>
          <a:stretch/>
        </p:blipFill>
        <p:spPr>
          <a:xfrm>
            <a:off x="1392865" y="2881423"/>
            <a:ext cx="4866779" cy="3604436"/>
          </a:xfrm>
        </p:spPr>
      </p:pic>
      <p:sp>
        <p:nvSpPr>
          <p:cNvPr id="5" name="Text Placeholder 4">
            <a:extLst>
              <a:ext uri="{FF2B5EF4-FFF2-40B4-BE49-F238E27FC236}">
                <a16:creationId xmlns:a16="http://schemas.microsoft.com/office/drawing/2014/main" id="{62962064-61F8-3BF4-3656-5E44C69AF4A9}"/>
              </a:ext>
            </a:extLst>
          </p:cNvPr>
          <p:cNvSpPr>
            <a:spLocks noGrp="1"/>
          </p:cNvSpPr>
          <p:nvPr>
            <p:ph type="body" sz="quarter" idx="3"/>
          </p:nvPr>
        </p:nvSpPr>
        <p:spPr/>
        <p:txBody>
          <a:bodyPr>
            <a:normAutofit/>
          </a:bodyPr>
          <a:lstStyle/>
          <a:p>
            <a:r>
              <a:rPr lang="en-US" sz="100" dirty="0"/>
              <a:t>.</a:t>
            </a:r>
          </a:p>
        </p:txBody>
      </p:sp>
      <p:pic>
        <p:nvPicPr>
          <p:cNvPr id="11" name="Content Placeholder 10">
            <a:extLst>
              <a:ext uri="{FF2B5EF4-FFF2-40B4-BE49-F238E27FC236}">
                <a16:creationId xmlns:a16="http://schemas.microsoft.com/office/drawing/2014/main" id="{7FC0CD24-2E94-A8C0-B18D-EAFC3CD24C3C}"/>
              </a:ext>
            </a:extLst>
          </p:cNvPr>
          <p:cNvPicPr>
            <a:picLocks noGrp="1" noChangeAspect="1"/>
          </p:cNvPicPr>
          <p:nvPr>
            <p:ph sz="half" idx="14"/>
          </p:nvPr>
        </p:nvPicPr>
        <p:blipFill>
          <a:blip r:embed="rId3"/>
          <a:srcRect l="9718" t="22236" r="47410" b="15449"/>
          <a:stretch/>
        </p:blipFill>
        <p:spPr>
          <a:xfrm>
            <a:off x="6445700" y="2895392"/>
            <a:ext cx="5101257" cy="3604436"/>
          </a:xfrm>
        </p:spPr>
      </p:pic>
      <p:sp>
        <p:nvSpPr>
          <p:cNvPr id="7" name="Slide Number Placeholder 6">
            <a:extLst>
              <a:ext uri="{FF2B5EF4-FFF2-40B4-BE49-F238E27FC236}">
                <a16:creationId xmlns:a16="http://schemas.microsoft.com/office/drawing/2014/main" id="{78C6F445-8357-75D2-4848-5CBC96FE94E7}"/>
              </a:ext>
            </a:extLst>
          </p:cNvPr>
          <p:cNvSpPr>
            <a:spLocks noGrp="1"/>
          </p:cNvSpPr>
          <p:nvPr>
            <p:ph type="sldNum" sz="quarter" idx="12"/>
          </p:nvPr>
        </p:nvSpPr>
        <p:spPr/>
        <p:txBody>
          <a:bodyPr/>
          <a:lstStyle/>
          <a:p>
            <a:fld id="{A49DFD55-3C28-40EF-9E31-A92D2E4017FF}" type="slidenum">
              <a:rPr lang="en-US" smtClean="0"/>
              <a:pPr/>
              <a:t>35</a:t>
            </a:fld>
            <a:endParaRPr lang="en-US" dirty="0"/>
          </a:p>
        </p:txBody>
      </p:sp>
    </p:spTree>
    <p:extLst>
      <p:ext uri="{BB962C8B-B14F-4D97-AF65-F5344CB8AC3E}">
        <p14:creationId xmlns:p14="http://schemas.microsoft.com/office/powerpoint/2010/main" val="1281654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21055C-5E33-5D21-2A6E-21827FA88ED3}"/>
              </a:ext>
            </a:extLst>
          </p:cNvPr>
          <p:cNvSpPr>
            <a:spLocks noGrp="1"/>
          </p:cNvSpPr>
          <p:nvPr>
            <p:ph type="title"/>
          </p:nvPr>
        </p:nvSpPr>
        <p:spPr>
          <a:xfrm>
            <a:off x="838201" y="895350"/>
            <a:ext cx="3247662" cy="1917700"/>
          </a:xfrm>
        </p:spPr>
        <p:txBody>
          <a:bodyPr>
            <a:normAutofit/>
          </a:bodyPr>
          <a:lstStyle/>
          <a:p>
            <a:r>
              <a:rPr lang="en-US" dirty="0"/>
              <a:t>RNN MODEL</a:t>
            </a:r>
          </a:p>
        </p:txBody>
      </p:sp>
      <p:sp>
        <p:nvSpPr>
          <p:cNvPr id="6" name="Text Placeholder 5">
            <a:extLst>
              <a:ext uri="{FF2B5EF4-FFF2-40B4-BE49-F238E27FC236}">
                <a16:creationId xmlns:a16="http://schemas.microsoft.com/office/drawing/2014/main" id="{B587B122-1579-FDB8-443B-F05E622163C3}"/>
              </a:ext>
            </a:extLst>
          </p:cNvPr>
          <p:cNvSpPr>
            <a:spLocks noGrp="1"/>
          </p:cNvSpPr>
          <p:nvPr>
            <p:ph sz="half" idx="16"/>
          </p:nvPr>
        </p:nvSpPr>
        <p:spPr>
          <a:xfrm>
            <a:off x="838200" y="2813049"/>
            <a:ext cx="3247662" cy="3238499"/>
          </a:xfrm>
        </p:spPr>
        <p:txBody>
          <a:bodyPr>
            <a:normAutofit/>
          </a:bodyPr>
          <a:lstStyle/>
          <a:p>
            <a:r>
              <a:rPr lang="en-US" dirty="0"/>
              <a:t>I used 10 epochs</a:t>
            </a:r>
          </a:p>
          <a:p>
            <a:r>
              <a:rPr lang="en-US" dirty="0"/>
              <a:t>And batch size = 32</a:t>
            </a:r>
          </a:p>
          <a:p>
            <a:r>
              <a:rPr lang="en-US" dirty="0"/>
              <a:t>With test loss of 0.9353</a:t>
            </a:r>
          </a:p>
          <a:p>
            <a:r>
              <a:rPr lang="en-US" dirty="0"/>
              <a:t>And test accuracy of </a:t>
            </a:r>
          </a:p>
          <a:p>
            <a:r>
              <a:rPr lang="en-US" dirty="0"/>
              <a:t> 0.7785</a:t>
            </a:r>
          </a:p>
          <a:p>
            <a:endParaRPr lang="en-US" dirty="0"/>
          </a:p>
        </p:txBody>
      </p:sp>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36</a:t>
            </a:fld>
            <a:endParaRPr lang="en-US" dirty="0"/>
          </a:p>
        </p:txBody>
      </p:sp>
      <p:pic>
        <p:nvPicPr>
          <p:cNvPr id="4" name="Picture 3" descr="A screenshot of a computer&#10;&#10;Description automatically generated">
            <a:extLst>
              <a:ext uri="{FF2B5EF4-FFF2-40B4-BE49-F238E27FC236}">
                <a16:creationId xmlns:a16="http://schemas.microsoft.com/office/drawing/2014/main" id="{B964ACB2-DD4A-108D-1A5A-0717DBBEF474}"/>
              </a:ext>
            </a:extLst>
          </p:cNvPr>
          <p:cNvPicPr>
            <a:picLocks noChangeAspect="1"/>
          </p:cNvPicPr>
          <p:nvPr/>
        </p:nvPicPr>
        <p:blipFill>
          <a:blip r:embed="rId3"/>
          <a:srcRect l="9767" t="22015" r="29797" b="9923"/>
          <a:stretch/>
        </p:blipFill>
        <p:spPr>
          <a:xfrm>
            <a:off x="4085862" y="1294380"/>
            <a:ext cx="7368362" cy="4667693"/>
          </a:xfrm>
          <a:prstGeom prst="rect">
            <a:avLst/>
          </a:prstGeom>
        </p:spPr>
      </p:pic>
      <p:sp>
        <p:nvSpPr>
          <p:cNvPr id="8" name="Table Placeholder 7">
            <a:extLst>
              <a:ext uri="{FF2B5EF4-FFF2-40B4-BE49-F238E27FC236}">
                <a16:creationId xmlns:a16="http://schemas.microsoft.com/office/drawing/2014/main" id="{C74B37FE-303A-9BDC-DFE7-1463E4051883}"/>
              </a:ext>
            </a:extLst>
          </p:cNvPr>
          <p:cNvSpPr>
            <a:spLocks noGrp="1"/>
          </p:cNvSpPr>
          <p:nvPr>
            <p:ph type="tbl" sz="quarter" idx="14"/>
          </p:nvPr>
        </p:nvSpPr>
        <p:spPr/>
        <p:txBody>
          <a:bodyPr>
            <a:normAutofit/>
          </a:bodyPr>
          <a:lstStyle/>
          <a:p>
            <a:r>
              <a:rPr lang="en-US" sz="100" dirty="0"/>
              <a:t>.</a:t>
            </a:r>
          </a:p>
        </p:txBody>
      </p:sp>
    </p:spTree>
    <p:extLst>
      <p:ext uri="{BB962C8B-B14F-4D97-AF65-F5344CB8AC3E}">
        <p14:creationId xmlns:p14="http://schemas.microsoft.com/office/powerpoint/2010/main" val="1475612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BD5F-9A2F-B62C-E41F-A181B7624A60}"/>
              </a:ext>
            </a:extLst>
          </p:cNvPr>
          <p:cNvSpPr>
            <a:spLocks noGrp="1"/>
          </p:cNvSpPr>
          <p:nvPr>
            <p:ph type="title"/>
          </p:nvPr>
        </p:nvSpPr>
        <p:spPr/>
        <p:txBody>
          <a:bodyPr/>
          <a:lstStyle/>
          <a:p>
            <a:r>
              <a:rPr lang="en-US" dirty="0"/>
              <a:t>RNN</a:t>
            </a:r>
          </a:p>
        </p:txBody>
      </p:sp>
      <p:sp>
        <p:nvSpPr>
          <p:cNvPr id="3" name="Text Placeholder 2">
            <a:extLst>
              <a:ext uri="{FF2B5EF4-FFF2-40B4-BE49-F238E27FC236}">
                <a16:creationId xmlns:a16="http://schemas.microsoft.com/office/drawing/2014/main" id="{1A226D17-F129-3AAB-1481-54387BDC50D5}"/>
              </a:ext>
            </a:extLst>
          </p:cNvPr>
          <p:cNvSpPr>
            <a:spLocks noGrp="1"/>
          </p:cNvSpPr>
          <p:nvPr>
            <p:ph type="body" idx="1"/>
          </p:nvPr>
        </p:nvSpPr>
        <p:spPr/>
        <p:txBody>
          <a:bodyPr>
            <a:normAutofit/>
          </a:bodyPr>
          <a:lstStyle/>
          <a:p>
            <a:r>
              <a:rPr lang="en-US" sz="100" dirty="0"/>
              <a:t>.</a:t>
            </a:r>
          </a:p>
        </p:txBody>
      </p:sp>
      <p:pic>
        <p:nvPicPr>
          <p:cNvPr id="9" name="Content Placeholder 8" descr="A screenshot of a computer&#10;&#10;Description automatically generated">
            <a:extLst>
              <a:ext uri="{FF2B5EF4-FFF2-40B4-BE49-F238E27FC236}">
                <a16:creationId xmlns:a16="http://schemas.microsoft.com/office/drawing/2014/main" id="{1DE30BD3-5A0A-CECD-FCD0-732B395EBE7A}"/>
              </a:ext>
            </a:extLst>
          </p:cNvPr>
          <p:cNvPicPr>
            <a:picLocks noGrp="1" noChangeAspect="1"/>
          </p:cNvPicPr>
          <p:nvPr>
            <p:ph sz="half" idx="13"/>
          </p:nvPr>
        </p:nvPicPr>
        <p:blipFill>
          <a:blip r:embed="rId2"/>
          <a:srcRect l="10510" t="46683" r="43624" b="15449"/>
          <a:stretch/>
        </p:blipFill>
        <p:spPr>
          <a:xfrm>
            <a:off x="1157125" y="3012510"/>
            <a:ext cx="5201145" cy="2681150"/>
          </a:xfrm>
        </p:spPr>
      </p:pic>
      <p:sp>
        <p:nvSpPr>
          <p:cNvPr id="5" name="Text Placeholder 4">
            <a:extLst>
              <a:ext uri="{FF2B5EF4-FFF2-40B4-BE49-F238E27FC236}">
                <a16:creationId xmlns:a16="http://schemas.microsoft.com/office/drawing/2014/main" id="{8052E7F9-9E51-B321-72EF-5AB765492B1F}"/>
              </a:ext>
            </a:extLst>
          </p:cNvPr>
          <p:cNvSpPr>
            <a:spLocks noGrp="1"/>
          </p:cNvSpPr>
          <p:nvPr>
            <p:ph type="body" sz="quarter" idx="3"/>
          </p:nvPr>
        </p:nvSpPr>
        <p:spPr/>
        <p:txBody>
          <a:bodyPr>
            <a:normAutofit/>
          </a:bodyPr>
          <a:lstStyle/>
          <a:p>
            <a:r>
              <a:rPr lang="en-US" sz="100" dirty="0"/>
              <a:t>.</a:t>
            </a:r>
          </a:p>
        </p:txBody>
      </p:sp>
      <p:pic>
        <p:nvPicPr>
          <p:cNvPr id="11" name="Content Placeholder 10" descr="A screenshot of a computer&#10;&#10;Description automatically generated">
            <a:extLst>
              <a:ext uri="{FF2B5EF4-FFF2-40B4-BE49-F238E27FC236}">
                <a16:creationId xmlns:a16="http://schemas.microsoft.com/office/drawing/2014/main" id="{1CFC1DFD-650B-3D2A-71BB-19FED817B43C}"/>
              </a:ext>
            </a:extLst>
          </p:cNvPr>
          <p:cNvPicPr>
            <a:picLocks noGrp="1" noChangeAspect="1"/>
          </p:cNvPicPr>
          <p:nvPr>
            <p:ph sz="half" idx="14"/>
          </p:nvPr>
        </p:nvPicPr>
        <p:blipFill>
          <a:blip r:embed="rId3"/>
          <a:srcRect l="9988" t="32303" r="43365" b="24077"/>
          <a:stretch/>
        </p:blipFill>
        <p:spPr>
          <a:xfrm>
            <a:off x="6501664" y="3012510"/>
            <a:ext cx="5097128" cy="2681150"/>
          </a:xfrm>
        </p:spPr>
      </p:pic>
      <p:sp>
        <p:nvSpPr>
          <p:cNvPr id="7" name="Slide Number Placeholder 6">
            <a:extLst>
              <a:ext uri="{FF2B5EF4-FFF2-40B4-BE49-F238E27FC236}">
                <a16:creationId xmlns:a16="http://schemas.microsoft.com/office/drawing/2014/main" id="{CEFF4CF5-4A54-7E48-3EA9-783D5EAF2700}"/>
              </a:ext>
            </a:extLst>
          </p:cNvPr>
          <p:cNvSpPr>
            <a:spLocks noGrp="1"/>
          </p:cNvSpPr>
          <p:nvPr>
            <p:ph type="sldNum" sz="quarter" idx="12"/>
          </p:nvPr>
        </p:nvSpPr>
        <p:spPr/>
        <p:txBody>
          <a:bodyPr/>
          <a:lstStyle/>
          <a:p>
            <a:fld id="{A49DFD55-3C28-40EF-9E31-A92D2E4017FF}" type="slidenum">
              <a:rPr lang="en-US" smtClean="0"/>
              <a:pPr/>
              <a:t>37</a:t>
            </a:fld>
            <a:endParaRPr lang="en-US" dirty="0"/>
          </a:p>
        </p:txBody>
      </p:sp>
    </p:spTree>
    <p:extLst>
      <p:ext uri="{BB962C8B-B14F-4D97-AF65-F5344CB8AC3E}">
        <p14:creationId xmlns:p14="http://schemas.microsoft.com/office/powerpoint/2010/main" val="1470941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4A9D-EB54-4405-A676-A26B99559A6D}"/>
              </a:ext>
            </a:extLst>
          </p:cNvPr>
          <p:cNvSpPr>
            <a:spLocks noGrp="1"/>
          </p:cNvSpPr>
          <p:nvPr>
            <p:ph type="title"/>
          </p:nvPr>
        </p:nvSpPr>
        <p:spPr/>
        <p:txBody>
          <a:bodyPr/>
          <a:lstStyle/>
          <a:p>
            <a:r>
              <a:rPr lang="en-US" dirty="0"/>
              <a:t>LSTM MODEL</a:t>
            </a:r>
          </a:p>
        </p:txBody>
      </p:sp>
      <p:sp>
        <p:nvSpPr>
          <p:cNvPr id="3" name="Content Placeholder 2">
            <a:extLst>
              <a:ext uri="{FF2B5EF4-FFF2-40B4-BE49-F238E27FC236}">
                <a16:creationId xmlns:a16="http://schemas.microsoft.com/office/drawing/2014/main" id="{C868562D-6B26-D37D-08B0-84823D023BCD}"/>
              </a:ext>
            </a:extLst>
          </p:cNvPr>
          <p:cNvSpPr>
            <a:spLocks noGrp="1"/>
          </p:cNvSpPr>
          <p:nvPr>
            <p:ph sz="half" idx="16"/>
          </p:nvPr>
        </p:nvSpPr>
        <p:spPr>
          <a:xfrm>
            <a:off x="388671" y="2724151"/>
            <a:ext cx="3247662" cy="3238499"/>
          </a:xfrm>
        </p:spPr>
        <p:txBody>
          <a:bodyPr/>
          <a:lstStyle/>
          <a:p>
            <a:r>
              <a:rPr lang="en-US" dirty="0"/>
              <a:t>I used 10 epochs</a:t>
            </a:r>
          </a:p>
          <a:p>
            <a:r>
              <a:rPr lang="en-US" dirty="0"/>
              <a:t>And batch size = 32</a:t>
            </a:r>
          </a:p>
          <a:p>
            <a:r>
              <a:rPr lang="en-US" dirty="0"/>
              <a:t>With test loss of 0.7238</a:t>
            </a:r>
          </a:p>
          <a:p>
            <a:r>
              <a:rPr lang="en-US" dirty="0"/>
              <a:t>And test accuracy of </a:t>
            </a:r>
          </a:p>
          <a:p>
            <a:r>
              <a:rPr lang="en-US" dirty="0"/>
              <a:t> 0.7872 </a:t>
            </a:r>
          </a:p>
          <a:p>
            <a:endParaRPr lang="en-US" dirty="0"/>
          </a:p>
        </p:txBody>
      </p:sp>
      <p:sp>
        <p:nvSpPr>
          <p:cNvPr id="4" name="Table Placeholder 3">
            <a:extLst>
              <a:ext uri="{FF2B5EF4-FFF2-40B4-BE49-F238E27FC236}">
                <a16:creationId xmlns:a16="http://schemas.microsoft.com/office/drawing/2014/main" id="{10C2559E-54EE-68BD-3385-5B56DFC5475F}"/>
              </a:ext>
            </a:extLst>
          </p:cNvPr>
          <p:cNvSpPr>
            <a:spLocks noGrp="1"/>
          </p:cNvSpPr>
          <p:nvPr>
            <p:ph type="tbl" sz="quarter" idx="14"/>
          </p:nvPr>
        </p:nvSpPr>
        <p:spPr/>
        <p:txBody>
          <a:bodyPr>
            <a:normAutofit/>
          </a:bodyPr>
          <a:lstStyle/>
          <a:p>
            <a:r>
              <a:rPr lang="en-US" sz="100" dirty="0"/>
              <a:t>.</a:t>
            </a:r>
          </a:p>
        </p:txBody>
      </p:sp>
      <p:sp>
        <p:nvSpPr>
          <p:cNvPr id="5" name="Slide Number Placeholder 4">
            <a:extLst>
              <a:ext uri="{FF2B5EF4-FFF2-40B4-BE49-F238E27FC236}">
                <a16:creationId xmlns:a16="http://schemas.microsoft.com/office/drawing/2014/main" id="{BD1FFB50-025A-ABEE-EE1B-E4B5C6B3D986}"/>
              </a:ext>
            </a:extLst>
          </p:cNvPr>
          <p:cNvSpPr>
            <a:spLocks noGrp="1"/>
          </p:cNvSpPr>
          <p:nvPr>
            <p:ph type="sldNum" sz="quarter" idx="12"/>
          </p:nvPr>
        </p:nvSpPr>
        <p:spPr/>
        <p:txBody>
          <a:bodyPr/>
          <a:lstStyle/>
          <a:p>
            <a:fld id="{A49DFD55-3C28-40EF-9E31-A92D2E4017FF}" type="slidenum">
              <a:rPr lang="en-US" smtClean="0"/>
              <a:pPr/>
              <a:t>38</a:t>
            </a:fld>
            <a:endParaRPr lang="en-US" dirty="0"/>
          </a:p>
        </p:txBody>
      </p:sp>
      <p:pic>
        <p:nvPicPr>
          <p:cNvPr id="7" name="Picture 6" descr="A screenshot of a computer&#10;&#10;Description automatically generated">
            <a:extLst>
              <a:ext uri="{FF2B5EF4-FFF2-40B4-BE49-F238E27FC236}">
                <a16:creationId xmlns:a16="http://schemas.microsoft.com/office/drawing/2014/main" id="{D0D3FC23-0EAB-4931-C8F0-B2C92F080892}"/>
              </a:ext>
            </a:extLst>
          </p:cNvPr>
          <p:cNvPicPr>
            <a:picLocks noChangeAspect="1"/>
          </p:cNvPicPr>
          <p:nvPr/>
        </p:nvPicPr>
        <p:blipFill>
          <a:blip r:embed="rId2"/>
          <a:srcRect l="9593" t="21550" r="29361" b="9923"/>
          <a:stretch/>
        </p:blipFill>
        <p:spPr>
          <a:xfrm>
            <a:off x="3636333" y="1351958"/>
            <a:ext cx="7442791" cy="4699590"/>
          </a:xfrm>
          <a:prstGeom prst="rect">
            <a:avLst/>
          </a:prstGeom>
        </p:spPr>
      </p:pic>
    </p:spTree>
    <p:extLst>
      <p:ext uri="{BB962C8B-B14F-4D97-AF65-F5344CB8AC3E}">
        <p14:creationId xmlns:p14="http://schemas.microsoft.com/office/powerpoint/2010/main" val="12054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B695-C3AA-DFB3-BBC0-9039B1B9F5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4DD65E-6550-E845-2665-023E2B2AADD5}"/>
              </a:ext>
            </a:extLst>
          </p:cNvPr>
          <p:cNvSpPr>
            <a:spLocks noGrp="1"/>
          </p:cNvSpPr>
          <p:nvPr>
            <p:ph type="title"/>
          </p:nvPr>
        </p:nvSpPr>
        <p:spPr/>
        <p:txBody>
          <a:bodyPr/>
          <a:lstStyle/>
          <a:p>
            <a:r>
              <a:rPr lang="en-US" dirty="0"/>
              <a:t>LSTM</a:t>
            </a:r>
          </a:p>
        </p:txBody>
      </p:sp>
      <p:sp>
        <p:nvSpPr>
          <p:cNvPr id="3" name="Text Placeholder 2">
            <a:extLst>
              <a:ext uri="{FF2B5EF4-FFF2-40B4-BE49-F238E27FC236}">
                <a16:creationId xmlns:a16="http://schemas.microsoft.com/office/drawing/2014/main" id="{FC605EDC-1BEE-FD55-F6D1-4840FD73BEB9}"/>
              </a:ext>
            </a:extLst>
          </p:cNvPr>
          <p:cNvSpPr>
            <a:spLocks noGrp="1"/>
          </p:cNvSpPr>
          <p:nvPr>
            <p:ph type="body" idx="1"/>
          </p:nvPr>
        </p:nvSpPr>
        <p:spPr/>
        <p:txBody>
          <a:bodyPr>
            <a:normAutofit/>
          </a:bodyPr>
          <a:lstStyle/>
          <a:p>
            <a:r>
              <a:rPr lang="en-US" sz="100" dirty="0"/>
              <a:t>.</a:t>
            </a:r>
          </a:p>
        </p:txBody>
      </p:sp>
      <p:sp>
        <p:nvSpPr>
          <p:cNvPr id="5" name="Text Placeholder 4">
            <a:extLst>
              <a:ext uri="{FF2B5EF4-FFF2-40B4-BE49-F238E27FC236}">
                <a16:creationId xmlns:a16="http://schemas.microsoft.com/office/drawing/2014/main" id="{30E1C8DA-5E32-3CC5-4D83-2FC59488F519}"/>
              </a:ext>
            </a:extLst>
          </p:cNvPr>
          <p:cNvSpPr>
            <a:spLocks noGrp="1"/>
          </p:cNvSpPr>
          <p:nvPr>
            <p:ph type="body" sz="quarter" idx="3"/>
          </p:nvPr>
        </p:nvSpPr>
        <p:spPr/>
        <p:txBody>
          <a:bodyPr>
            <a:normAutofit/>
          </a:bodyPr>
          <a:lstStyle/>
          <a:p>
            <a:r>
              <a:rPr lang="en-US" sz="100" dirty="0"/>
              <a:t>.</a:t>
            </a:r>
          </a:p>
        </p:txBody>
      </p:sp>
      <p:sp>
        <p:nvSpPr>
          <p:cNvPr id="7" name="Slide Number Placeholder 6">
            <a:extLst>
              <a:ext uri="{FF2B5EF4-FFF2-40B4-BE49-F238E27FC236}">
                <a16:creationId xmlns:a16="http://schemas.microsoft.com/office/drawing/2014/main" id="{93A25BD9-E717-2A60-E28F-80882FE94549}"/>
              </a:ext>
            </a:extLst>
          </p:cNvPr>
          <p:cNvSpPr>
            <a:spLocks noGrp="1"/>
          </p:cNvSpPr>
          <p:nvPr>
            <p:ph type="sldNum" sz="quarter" idx="12"/>
          </p:nvPr>
        </p:nvSpPr>
        <p:spPr/>
        <p:txBody>
          <a:bodyPr/>
          <a:lstStyle/>
          <a:p>
            <a:fld id="{A49DFD55-3C28-40EF-9E31-A92D2E4017FF}" type="slidenum">
              <a:rPr lang="en-US" smtClean="0"/>
              <a:pPr/>
              <a:t>39</a:t>
            </a:fld>
            <a:endParaRPr lang="en-US" dirty="0"/>
          </a:p>
        </p:txBody>
      </p:sp>
      <p:pic>
        <p:nvPicPr>
          <p:cNvPr id="13" name="Content Placeholder 12" descr="A screenshot of a computer&#10;&#10;Description automatically generated">
            <a:extLst>
              <a:ext uri="{FF2B5EF4-FFF2-40B4-BE49-F238E27FC236}">
                <a16:creationId xmlns:a16="http://schemas.microsoft.com/office/drawing/2014/main" id="{343A0E84-5068-20F3-05BA-7790C2039874}"/>
              </a:ext>
            </a:extLst>
          </p:cNvPr>
          <p:cNvPicPr>
            <a:picLocks noGrp="1" noChangeAspect="1"/>
          </p:cNvPicPr>
          <p:nvPr>
            <p:ph sz="half" idx="13"/>
          </p:nvPr>
        </p:nvPicPr>
        <p:blipFill>
          <a:blip r:embed="rId2"/>
          <a:srcRect l="10000" t="39013" r="43354" b="20721"/>
          <a:stretch/>
        </p:blipFill>
        <p:spPr>
          <a:xfrm>
            <a:off x="1083314" y="2797255"/>
            <a:ext cx="5627782" cy="2732566"/>
          </a:xfrm>
        </p:spPr>
      </p:pic>
      <p:pic>
        <p:nvPicPr>
          <p:cNvPr id="15" name="Content Placeholder 14" descr="A screenshot of a computer&#10;&#10;Description automatically generated">
            <a:extLst>
              <a:ext uri="{FF2B5EF4-FFF2-40B4-BE49-F238E27FC236}">
                <a16:creationId xmlns:a16="http://schemas.microsoft.com/office/drawing/2014/main" id="{6362BFE4-D4B9-4243-5BD5-F243EB8BB144}"/>
              </a:ext>
            </a:extLst>
          </p:cNvPr>
          <p:cNvPicPr>
            <a:picLocks noGrp="1" noChangeAspect="1"/>
          </p:cNvPicPr>
          <p:nvPr>
            <p:ph sz="half" idx="14"/>
          </p:nvPr>
        </p:nvPicPr>
        <p:blipFill>
          <a:blip r:embed="rId3"/>
          <a:srcRect l="9178" t="39013" r="44175" b="17366"/>
          <a:stretch/>
        </p:blipFill>
        <p:spPr>
          <a:xfrm>
            <a:off x="6858000" y="2797255"/>
            <a:ext cx="5194877" cy="2732567"/>
          </a:xfrm>
        </p:spPr>
      </p:pic>
    </p:spTree>
    <p:extLst>
      <p:ext uri="{BB962C8B-B14F-4D97-AF65-F5344CB8AC3E}">
        <p14:creationId xmlns:p14="http://schemas.microsoft.com/office/powerpoint/2010/main" val="331194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838200" y="353550"/>
            <a:ext cx="10515600" cy="1325563"/>
          </a:xfrm>
        </p:spPr>
        <p:txBody>
          <a:bodyPr anchor="b">
            <a:normAutofit/>
          </a:bodyPr>
          <a:lstStyle/>
          <a:p>
            <a:r>
              <a:rPr lang="en-US" dirty="0"/>
              <a:t>AGENDA</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4</a:t>
            </a:fld>
            <a:endParaRPr lang="en-US"/>
          </a:p>
        </p:txBody>
      </p:sp>
      <p:graphicFrame>
        <p:nvGraphicFramePr>
          <p:cNvPr id="7" name="Content Placeholder 2">
            <a:extLst>
              <a:ext uri="{FF2B5EF4-FFF2-40B4-BE49-F238E27FC236}">
                <a16:creationId xmlns:a16="http://schemas.microsoft.com/office/drawing/2014/main" id="{F504D4B0-886C-C4AE-2083-17A0BA302039}"/>
              </a:ext>
            </a:extLst>
          </p:cNvPr>
          <p:cNvGraphicFramePr>
            <a:graphicFrameLocks noGrp="1"/>
          </p:cNvGraphicFramePr>
          <p:nvPr>
            <p:ph type="tbl" sz="quarter" idx="14"/>
            <p:extLst>
              <p:ext uri="{D42A27DB-BD31-4B8C-83A1-F6EECF244321}">
                <p14:modId xmlns:p14="http://schemas.microsoft.com/office/powerpoint/2010/main" val="3715625133"/>
              </p:ext>
            </p:extLst>
          </p:nvPr>
        </p:nvGraphicFramePr>
        <p:xfrm>
          <a:off x="838200" y="2111381"/>
          <a:ext cx="10515600" cy="3570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3219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E11A8-463B-C48E-D6D9-EDF92980E34E}"/>
              </a:ext>
            </a:extLst>
          </p:cNvPr>
          <p:cNvSpPr>
            <a:spLocks noGrp="1"/>
          </p:cNvSpPr>
          <p:nvPr>
            <p:ph type="ctrTitle"/>
          </p:nvPr>
        </p:nvSpPr>
        <p:spPr/>
        <p:txBody>
          <a:bodyPr/>
          <a:lstStyle/>
          <a:p>
            <a:r>
              <a:rPr lang="en-US" dirty="0"/>
              <a:t>Sherine </a:t>
            </a:r>
            <a:r>
              <a:rPr lang="en-US" dirty="0" err="1"/>
              <a:t>TArek</a:t>
            </a:r>
          </a:p>
        </p:txBody>
      </p:sp>
    </p:spTree>
    <p:extLst>
      <p:ext uri="{BB962C8B-B14F-4D97-AF65-F5344CB8AC3E}">
        <p14:creationId xmlns:p14="http://schemas.microsoft.com/office/powerpoint/2010/main" val="1610183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3114-CFA1-FFD8-BC6B-23CD9F438334}"/>
              </a:ext>
            </a:extLst>
          </p:cNvPr>
          <p:cNvSpPr>
            <a:spLocks noGrp="1"/>
          </p:cNvSpPr>
          <p:nvPr>
            <p:ph type="ctrTitle"/>
          </p:nvPr>
        </p:nvSpPr>
        <p:spPr/>
        <p:txBody>
          <a:bodyPr/>
          <a:lstStyle/>
          <a:p>
            <a:r>
              <a:rPr lang="en-US" dirty="0"/>
              <a:t>NLP With Transformers</a:t>
            </a:r>
            <a:br>
              <a:rPr lang="en-US" dirty="0"/>
            </a:br>
            <a:r>
              <a:rPr lang="en-US" dirty="0"/>
              <a:t>[BERT]</a:t>
            </a:r>
          </a:p>
        </p:txBody>
      </p:sp>
    </p:spTree>
    <p:extLst>
      <p:ext uri="{BB962C8B-B14F-4D97-AF65-F5344CB8AC3E}">
        <p14:creationId xmlns:p14="http://schemas.microsoft.com/office/powerpoint/2010/main" val="1278581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17B11-A86D-C682-3664-8583D9D49FE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A4B3FF7-C3EE-7AFA-CC2E-2FCAB15CB236}"/>
              </a:ext>
            </a:extLst>
          </p:cNvPr>
          <p:cNvSpPr>
            <a:spLocks noGrp="1"/>
          </p:cNvSpPr>
          <p:nvPr>
            <p:ph idx="1"/>
          </p:nvPr>
        </p:nvSpPr>
        <p:spPr>
          <a:xfrm>
            <a:off x="1333500" y="2774654"/>
            <a:ext cx="2895600" cy="3269589"/>
          </a:xfrm>
        </p:spPr>
        <p:txBody>
          <a:bodyPr vert="horz" lIns="91440" tIns="45720" rIns="91440" bIns="45720" rtlCol="0" anchor="t">
            <a:normAutofit/>
          </a:bodyPr>
          <a:lstStyle/>
          <a:p>
            <a:r>
              <a:rPr lang="en-US" dirty="0"/>
              <a:t>Prepare Data</a:t>
            </a:r>
          </a:p>
          <a:p>
            <a:r>
              <a:rPr lang="en-US" dirty="0"/>
              <a:t>Training </a:t>
            </a:r>
          </a:p>
          <a:p>
            <a:r>
              <a:rPr lang="en-US" dirty="0"/>
              <a:t>Prediction</a:t>
            </a:r>
          </a:p>
          <a:p>
            <a:r>
              <a:rPr lang="en-US" dirty="0"/>
              <a:t>Accuracy for every epoch</a:t>
            </a:r>
          </a:p>
          <a:p>
            <a:r>
              <a:rPr lang="en-US" dirty="0"/>
              <a:t>Confusion Matrix</a:t>
            </a:r>
          </a:p>
        </p:txBody>
      </p:sp>
      <p:sp>
        <p:nvSpPr>
          <p:cNvPr id="4" name="Slide Number Placeholder 3">
            <a:extLst>
              <a:ext uri="{FF2B5EF4-FFF2-40B4-BE49-F238E27FC236}">
                <a16:creationId xmlns:a16="http://schemas.microsoft.com/office/drawing/2014/main" id="{CA41D005-3625-01A8-DA6A-040664092DA8}"/>
              </a:ext>
            </a:extLst>
          </p:cNvPr>
          <p:cNvSpPr>
            <a:spLocks noGrp="1"/>
          </p:cNvSpPr>
          <p:nvPr>
            <p:ph type="sldNum" sz="quarter" idx="12"/>
          </p:nvPr>
        </p:nvSpPr>
        <p:spPr/>
        <p:txBody>
          <a:bodyPr/>
          <a:lstStyle/>
          <a:p>
            <a:fld id="{A49DFD55-3C28-40EF-9E31-A92D2E4017FF}" type="slidenum">
              <a:rPr lang="en-US" smtClean="0"/>
              <a:pPr/>
              <a:t>42</a:t>
            </a:fld>
            <a:endParaRPr lang="en-US" dirty="0"/>
          </a:p>
        </p:txBody>
      </p:sp>
    </p:spTree>
    <p:extLst>
      <p:ext uri="{BB962C8B-B14F-4D97-AF65-F5344CB8AC3E}">
        <p14:creationId xmlns:p14="http://schemas.microsoft.com/office/powerpoint/2010/main" val="4469136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5B6A-CAAF-20FF-A97A-3A0E225218D2}"/>
              </a:ext>
            </a:extLst>
          </p:cNvPr>
          <p:cNvSpPr>
            <a:spLocks noGrp="1"/>
          </p:cNvSpPr>
          <p:nvPr>
            <p:ph type="title"/>
          </p:nvPr>
        </p:nvSpPr>
        <p:spPr>
          <a:xfrm>
            <a:off x="1322318" y="268360"/>
            <a:ext cx="7288282" cy="913479"/>
          </a:xfrm>
        </p:spPr>
        <p:txBody>
          <a:bodyPr/>
          <a:lstStyle/>
          <a:p>
            <a:r>
              <a:rPr lang="en-US"/>
              <a:t>Prepare DATA</a:t>
            </a:r>
          </a:p>
        </p:txBody>
      </p:sp>
      <p:pic>
        <p:nvPicPr>
          <p:cNvPr id="5" name="Content Placeholder 4" descr="A screenshot of a computer code&#10;&#10;Description automatically generated">
            <a:extLst>
              <a:ext uri="{FF2B5EF4-FFF2-40B4-BE49-F238E27FC236}">
                <a16:creationId xmlns:a16="http://schemas.microsoft.com/office/drawing/2014/main" id="{8B16522E-5960-A5C8-79E4-07652113BE2D}"/>
              </a:ext>
            </a:extLst>
          </p:cNvPr>
          <p:cNvPicPr>
            <a:picLocks noGrp="1" noChangeAspect="1"/>
          </p:cNvPicPr>
          <p:nvPr>
            <p:ph sz="half" idx="2"/>
          </p:nvPr>
        </p:nvPicPr>
        <p:blipFill>
          <a:blip r:embed="rId2"/>
          <a:stretch>
            <a:fillRect/>
          </a:stretch>
        </p:blipFill>
        <p:spPr>
          <a:xfrm>
            <a:off x="1169704" y="1500465"/>
            <a:ext cx="6716562" cy="4853975"/>
          </a:xfrm>
        </p:spPr>
      </p:pic>
      <p:sp>
        <p:nvSpPr>
          <p:cNvPr id="4" name="Slide Number Placeholder 3">
            <a:extLst>
              <a:ext uri="{FF2B5EF4-FFF2-40B4-BE49-F238E27FC236}">
                <a16:creationId xmlns:a16="http://schemas.microsoft.com/office/drawing/2014/main" id="{E3F8CFD9-CC70-6EED-0B68-966389C8042A}"/>
              </a:ext>
            </a:extLst>
          </p:cNvPr>
          <p:cNvSpPr>
            <a:spLocks noGrp="1"/>
          </p:cNvSpPr>
          <p:nvPr>
            <p:ph type="sldNum" sz="quarter" idx="12"/>
          </p:nvPr>
        </p:nvSpPr>
        <p:spPr/>
        <p:txBody>
          <a:bodyPr/>
          <a:lstStyle/>
          <a:p>
            <a:fld id="{A49DFD55-3C28-40EF-9E31-A92D2E4017FF}" type="slidenum">
              <a:rPr lang="en-US" smtClean="0"/>
              <a:pPr/>
              <a:t>43</a:t>
            </a:fld>
            <a:endParaRPr lang="en-US" dirty="0"/>
          </a:p>
        </p:txBody>
      </p:sp>
    </p:spTree>
    <p:extLst>
      <p:ext uri="{BB962C8B-B14F-4D97-AF65-F5344CB8AC3E}">
        <p14:creationId xmlns:p14="http://schemas.microsoft.com/office/powerpoint/2010/main" val="2930176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4D657-F787-A62A-F4FB-04CA83610A39}"/>
              </a:ext>
            </a:extLst>
          </p:cNvPr>
          <p:cNvSpPr>
            <a:spLocks noGrp="1"/>
          </p:cNvSpPr>
          <p:nvPr>
            <p:ph type="title"/>
          </p:nvPr>
        </p:nvSpPr>
        <p:spPr>
          <a:xfrm>
            <a:off x="1322318" y="268360"/>
            <a:ext cx="7288282" cy="769706"/>
          </a:xfrm>
        </p:spPr>
        <p:txBody>
          <a:bodyPr/>
          <a:lstStyle/>
          <a:p>
            <a:r>
              <a:rPr lang="en-US"/>
              <a:t>Prepare Data</a:t>
            </a:r>
          </a:p>
        </p:txBody>
      </p:sp>
      <p:pic>
        <p:nvPicPr>
          <p:cNvPr id="5" name="Content Placeholder 4" descr="A computer code with text and numbers&#10;&#10;Description automatically generated">
            <a:extLst>
              <a:ext uri="{FF2B5EF4-FFF2-40B4-BE49-F238E27FC236}">
                <a16:creationId xmlns:a16="http://schemas.microsoft.com/office/drawing/2014/main" id="{7A5D08A9-388A-8EC7-50EE-90D97335F58A}"/>
              </a:ext>
            </a:extLst>
          </p:cNvPr>
          <p:cNvPicPr>
            <a:picLocks noGrp="1" noChangeAspect="1"/>
          </p:cNvPicPr>
          <p:nvPr>
            <p:ph sz="half" idx="2"/>
          </p:nvPr>
        </p:nvPicPr>
        <p:blipFill>
          <a:blip r:embed="rId2"/>
          <a:stretch>
            <a:fillRect/>
          </a:stretch>
        </p:blipFill>
        <p:spPr>
          <a:xfrm>
            <a:off x="1329023" y="1476590"/>
            <a:ext cx="7174301" cy="4887348"/>
          </a:xfrm>
        </p:spPr>
      </p:pic>
      <p:sp>
        <p:nvSpPr>
          <p:cNvPr id="4" name="Slide Number Placeholder 3">
            <a:extLst>
              <a:ext uri="{FF2B5EF4-FFF2-40B4-BE49-F238E27FC236}">
                <a16:creationId xmlns:a16="http://schemas.microsoft.com/office/drawing/2014/main" id="{88CB92F5-97C0-52DA-6C00-FE3269C40F29}"/>
              </a:ext>
            </a:extLst>
          </p:cNvPr>
          <p:cNvSpPr>
            <a:spLocks noGrp="1"/>
          </p:cNvSpPr>
          <p:nvPr>
            <p:ph type="sldNum" sz="quarter" idx="12"/>
          </p:nvPr>
        </p:nvSpPr>
        <p:spPr/>
        <p:txBody>
          <a:bodyPr/>
          <a:lstStyle/>
          <a:p>
            <a:fld id="{A49DFD55-3C28-40EF-9E31-A92D2E4017FF}" type="slidenum">
              <a:rPr lang="en-US" smtClean="0"/>
              <a:pPr/>
              <a:t>44</a:t>
            </a:fld>
            <a:endParaRPr lang="en-US" dirty="0"/>
          </a:p>
        </p:txBody>
      </p:sp>
    </p:spTree>
    <p:extLst>
      <p:ext uri="{BB962C8B-B14F-4D97-AF65-F5344CB8AC3E}">
        <p14:creationId xmlns:p14="http://schemas.microsoft.com/office/powerpoint/2010/main" val="12463337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C1C6F-1942-2513-B9FE-151B102B4516}"/>
              </a:ext>
            </a:extLst>
          </p:cNvPr>
          <p:cNvSpPr>
            <a:spLocks noGrp="1"/>
          </p:cNvSpPr>
          <p:nvPr>
            <p:ph type="title"/>
          </p:nvPr>
        </p:nvSpPr>
        <p:spPr>
          <a:xfrm>
            <a:off x="1322318" y="268360"/>
            <a:ext cx="7288282" cy="726574"/>
          </a:xfrm>
        </p:spPr>
        <p:txBody>
          <a:bodyPr/>
          <a:lstStyle/>
          <a:p>
            <a:r>
              <a:rPr lang="en-US"/>
              <a:t>Splitting</a:t>
            </a:r>
          </a:p>
        </p:txBody>
      </p:sp>
      <p:sp>
        <p:nvSpPr>
          <p:cNvPr id="4" name="Slide Number Placeholder 3">
            <a:extLst>
              <a:ext uri="{FF2B5EF4-FFF2-40B4-BE49-F238E27FC236}">
                <a16:creationId xmlns:a16="http://schemas.microsoft.com/office/drawing/2014/main" id="{75B39586-533A-33A7-E4CE-6E49BB0B6296}"/>
              </a:ext>
            </a:extLst>
          </p:cNvPr>
          <p:cNvSpPr>
            <a:spLocks noGrp="1"/>
          </p:cNvSpPr>
          <p:nvPr>
            <p:ph type="sldNum" sz="quarter" idx="12"/>
          </p:nvPr>
        </p:nvSpPr>
        <p:spPr/>
        <p:txBody>
          <a:bodyPr/>
          <a:lstStyle/>
          <a:p>
            <a:fld id="{A49DFD55-3C28-40EF-9E31-A92D2E4017FF}" type="slidenum">
              <a:rPr lang="en-US" smtClean="0"/>
              <a:pPr/>
              <a:t>45</a:t>
            </a:fld>
            <a:endParaRPr lang="en-US" dirty="0"/>
          </a:p>
        </p:txBody>
      </p:sp>
      <p:pic>
        <p:nvPicPr>
          <p:cNvPr id="14" name="Content Placeholder 13" descr="A screenshot of a computer code&#10;&#10;Description automatically generated">
            <a:extLst>
              <a:ext uri="{FF2B5EF4-FFF2-40B4-BE49-F238E27FC236}">
                <a16:creationId xmlns:a16="http://schemas.microsoft.com/office/drawing/2014/main" id="{5912695E-CD30-E088-5501-1F65D07202D6}"/>
              </a:ext>
            </a:extLst>
          </p:cNvPr>
          <p:cNvPicPr>
            <a:picLocks noGrp="1" noChangeAspect="1"/>
          </p:cNvPicPr>
          <p:nvPr>
            <p:ph sz="half" idx="2"/>
          </p:nvPr>
        </p:nvPicPr>
        <p:blipFill>
          <a:blip r:embed="rId2"/>
          <a:stretch>
            <a:fillRect/>
          </a:stretch>
        </p:blipFill>
        <p:spPr>
          <a:xfrm>
            <a:off x="1544683" y="1321320"/>
            <a:ext cx="7663131" cy="4838452"/>
          </a:xfrm>
        </p:spPr>
      </p:pic>
    </p:spTree>
    <p:extLst>
      <p:ext uri="{BB962C8B-B14F-4D97-AF65-F5344CB8AC3E}">
        <p14:creationId xmlns:p14="http://schemas.microsoft.com/office/powerpoint/2010/main" val="20792045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2A4BA-199E-7AA6-607F-B19B855897FF}"/>
              </a:ext>
            </a:extLst>
          </p:cNvPr>
          <p:cNvSpPr>
            <a:spLocks noGrp="1"/>
          </p:cNvSpPr>
          <p:nvPr>
            <p:ph type="title"/>
          </p:nvPr>
        </p:nvSpPr>
        <p:spPr>
          <a:xfrm>
            <a:off x="1322318" y="268360"/>
            <a:ext cx="7288282" cy="870347"/>
          </a:xfrm>
        </p:spPr>
        <p:txBody>
          <a:bodyPr/>
          <a:lstStyle/>
          <a:p>
            <a:r>
              <a:rPr lang="en-US"/>
              <a:t>One Hot Encoding</a:t>
            </a:r>
          </a:p>
        </p:txBody>
      </p:sp>
      <p:pic>
        <p:nvPicPr>
          <p:cNvPr id="5" name="Content Placeholder 4" descr="A screenshot of a computer program&#10;&#10;Description automatically generated">
            <a:extLst>
              <a:ext uri="{FF2B5EF4-FFF2-40B4-BE49-F238E27FC236}">
                <a16:creationId xmlns:a16="http://schemas.microsoft.com/office/drawing/2014/main" id="{3FB7D6DC-12EC-A1B4-651A-ED3C482C8F47}"/>
              </a:ext>
            </a:extLst>
          </p:cNvPr>
          <p:cNvPicPr>
            <a:picLocks noGrp="1" noChangeAspect="1"/>
          </p:cNvPicPr>
          <p:nvPr>
            <p:ph sz="half" idx="2"/>
          </p:nvPr>
        </p:nvPicPr>
        <p:blipFill>
          <a:blip r:embed="rId2"/>
          <a:stretch>
            <a:fillRect/>
          </a:stretch>
        </p:blipFill>
        <p:spPr>
          <a:xfrm>
            <a:off x="1461924" y="1461466"/>
            <a:ext cx="6347783" cy="4486275"/>
          </a:xfrm>
        </p:spPr>
      </p:pic>
      <p:sp>
        <p:nvSpPr>
          <p:cNvPr id="4" name="Slide Number Placeholder 3">
            <a:extLst>
              <a:ext uri="{FF2B5EF4-FFF2-40B4-BE49-F238E27FC236}">
                <a16:creationId xmlns:a16="http://schemas.microsoft.com/office/drawing/2014/main" id="{86A0AFB4-53F8-937F-6008-5502B292B703}"/>
              </a:ext>
            </a:extLst>
          </p:cNvPr>
          <p:cNvSpPr>
            <a:spLocks noGrp="1"/>
          </p:cNvSpPr>
          <p:nvPr>
            <p:ph type="sldNum" sz="quarter" idx="12"/>
          </p:nvPr>
        </p:nvSpPr>
        <p:spPr/>
        <p:txBody>
          <a:bodyPr/>
          <a:lstStyle/>
          <a:p>
            <a:fld id="{A49DFD55-3C28-40EF-9E31-A92D2E4017FF}" type="slidenum">
              <a:rPr lang="en-US" smtClean="0"/>
              <a:pPr/>
              <a:t>46</a:t>
            </a:fld>
            <a:endParaRPr lang="en-US" dirty="0"/>
          </a:p>
        </p:txBody>
      </p:sp>
    </p:spTree>
    <p:extLst>
      <p:ext uri="{BB962C8B-B14F-4D97-AF65-F5344CB8AC3E}">
        <p14:creationId xmlns:p14="http://schemas.microsoft.com/office/powerpoint/2010/main" val="3363008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6773C-9C1A-D5A3-8E9E-580F3BD4D4FD}"/>
              </a:ext>
            </a:extLst>
          </p:cNvPr>
          <p:cNvSpPr>
            <a:spLocks noGrp="1"/>
          </p:cNvSpPr>
          <p:nvPr>
            <p:ph type="title"/>
          </p:nvPr>
        </p:nvSpPr>
        <p:spPr>
          <a:xfrm>
            <a:off x="1322318" y="268360"/>
            <a:ext cx="7288282" cy="1014121"/>
          </a:xfrm>
        </p:spPr>
        <p:txBody>
          <a:bodyPr/>
          <a:lstStyle/>
          <a:p>
            <a:r>
              <a:rPr lang="en-US"/>
              <a:t>DAta after One Hot Encoding</a:t>
            </a:r>
          </a:p>
        </p:txBody>
      </p:sp>
      <p:pic>
        <p:nvPicPr>
          <p:cNvPr id="5" name="Content Placeholder 4" descr="A screenshot of a computer&#10;&#10;Description automatically generated">
            <a:extLst>
              <a:ext uri="{FF2B5EF4-FFF2-40B4-BE49-F238E27FC236}">
                <a16:creationId xmlns:a16="http://schemas.microsoft.com/office/drawing/2014/main" id="{7301998F-7353-ADD2-7CBE-86585A6F1A6B}"/>
              </a:ext>
            </a:extLst>
          </p:cNvPr>
          <p:cNvPicPr>
            <a:picLocks noGrp="1" noChangeAspect="1"/>
          </p:cNvPicPr>
          <p:nvPr>
            <p:ph sz="half" idx="2"/>
          </p:nvPr>
        </p:nvPicPr>
        <p:blipFill>
          <a:blip r:embed="rId2"/>
          <a:stretch>
            <a:fillRect/>
          </a:stretch>
        </p:blipFill>
        <p:spPr>
          <a:xfrm>
            <a:off x="2313782" y="1706870"/>
            <a:ext cx="5305425" cy="3636033"/>
          </a:xfrm>
        </p:spPr>
      </p:pic>
      <p:sp>
        <p:nvSpPr>
          <p:cNvPr id="4" name="Slide Number Placeholder 3">
            <a:extLst>
              <a:ext uri="{FF2B5EF4-FFF2-40B4-BE49-F238E27FC236}">
                <a16:creationId xmlns:a16="http://schemas.microsoft.com/office/drawing/2014/main" id="{4076E7C9-75D6-D7D7-06FD-7BBAE3E2FB29}"/>
              </a:ext>
            </a:extLst>
          </p:cNvPr>
          <p:cNvSpPr>
            <a:spLocks noGrp="1"/>
          </p:cNvSpPr>
          <p:nvPr>
            <p:ph type="sldNum" sz="quarter" idx="12"/>
          </p:nvPr>
        </p:nvSpPr>
        <p:spPr/>
        <p:txBody>
          <a:bodyPr/>
          <a:lstStyle/>
          <a:p>
            <a:fld id="{A49DFD55-3C28-40EF-9E31-A92D2E4017FF}" type="slidenum">
              <a:rPr lang="en-US" smtClean="0"/>
              <a:pPr/>
              <a:t>47</a:t>
            </a:fld>
            <a:endParaRPr lang="en-US" dirty="0"/>
          </a:p>
        </p:txBody>
      </p:sp>
    </p:spTree>
    <p:extLst>
      <p:ext uri="{BB962C8B-B14F-4D97-AF65-F5344CB8AC3E}">
        <p14:creationId xmlns:p14="http://schemas.microsoft.com/office/powerpoint/2010/main" val="66611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04E4-E450-349F-71FC-05A294A9B950}"/>
              </a:ext>
            </a:extLst>
          </p:cNvPr>
          <p:cNvSpPr>
            <a:spLocks noGrp="1"/>
          </p:cNvSpPr>
          <p:nvPr>
            <p:ph type="title"/>
          </p:nvPr>
        </p:nvSpPr>
        <p:spPr>
          <a:xfrm>
            <a:off x="2933700" y="568961"/>
            <a:ext cx="8420100" cy="889464"/>
          </a:xfrm>
        </p:spPr>
        <p:txBody>
          <a:bodyPr/>
          <a:lstStyle/>
          <a:p>
            <a:r>
              <a:rPr lang="en-US"/>
              <a:t>Model Functions</a:t>
            </a:r>
          </a:p>
        </p:txBody>
      </p:sp>
      <p:pic>
        <p:nvPicPr>
          <p:cNvPr id="8" name="Content Placeholder 7" descr="A screenshot of a computer code&#10;&#10;Description automatically generated">
            <a:extLst>
              <a:ext uri="{FF2B5EF4-FFF2-40B4-BE49-F238E27FC236}">
                <a16:creationId xmlns:a16="http://schemas.microsoft.com/office/drawing/2014/main" id="{62A23FD0-E2AE-1F03-ED19-3FD2EC91A770}"/>
              </a:ext>
            </a:extLst>
          </p:cNvPr>
          <p:cNvPicPr>
            <a:picLocks noGrp="1" noChangeAspect="1"/>
          </p:cNvPicPr>
          <p:nvPr>
            <p:ph sz="half" idx="13"/>
          </p:nvPr>
        </p:nvPicPr>
        <p:blipFill>
          <a:blip r:embed="rId2"/>
          <a:stretch>
            <a:fillRect/>
          </a:stretch>
        </p:blipFill>
        <p:spPr>
          <a:xfrm>
            <a:off x="764834" y="1712648"/>
            <a:ext cx="9330905" cy="4644385"/>
          </a:xfrm>
        </p:spPr>
      </p:pic>
      <p:sp>
        <p:nvSpPr>
          <p:cNvPr id="7" name="Slide Number Placeholder 6">
            <a:extLst>
              <a:ext uri="{FF2B5EF4-FFF2-40B4-BE49-F238E27FC236}">
                <a16:creationId xmlns:a16="http://schemas.microsoft.com/office/drawing/2014/main" id="{CF68E770-10B0-302E-E5F6-726CC04662C7}"/>
              </a:ext>
            </a:extLst>
          </p:cNvPr>
          <p:cNvSpPr>
            <a:spLocks noGrp="1"/>
          </p:cNvSpPr>
          <p:nvPr>
            <p:ph type="sldNum" sz="quarter" idx="12"/>
          </p:nvPr>
        </p:nvSpPr>
        <p:spPr/>
        <p:txBody>
          <a:bodyPr/>
          <a:lstStyle/>
          <a:p>
            <a:fld id="{A49DFD55-3C28-40EF-9E31-A92D2E4017FF}" type="slidenum">
              <a:rPr lang="en-US" smtClean="0"/>
              <a:pPr/>
              <a:t>48</a:t>
            </a:fld>
            <a:endParaRPr lang="en-US" dirty="0"/>
          </a:p>
        </p:txBody>
      </p:sp>
    </p:spTree>
    <p:extLst>
      <p:ext uri="{BB962C8B-B14F-4D97-AF65-F5344CB8AC3E}">
        <p14:creationId xmlns:p14="http://schemas.microsoft.com/office/powerpoint/2010/main" val="3638563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5B496-C138-1FD6-52D7-A052B1FCEA2B}"/>
              </a:ext>
            </a:extLst>
          </p:cNvPr>
          <p:cNvSpPr>
            <a:spLocks noGrp="1"/>
          </p:cNvSpPr>
          <p:nvPr>
            <p:ph type="title"/>
          </p:nvPr>
        </p:nvSpPr>
        <p:spPr>
          <a:xfrm>
            <a:off x="1322318" y="268360"/>
            <a:ext cx="7288282" cy="870347"/>
          </a:xfrm>
        </p:spPr>
        <p:txBody>
          <a:bodyPr/>
          <a:lstStyle/>
          <a:p>
            <a:r>
              <a:rPr lang="en-US"/>
              <a:t>Accuracy for every epoch</a:t>
            </a:r>
          </a:p>
        </p:txBody>
      </p:sp>
      <p:pic>
        <p:nvPicPr>
          <p:cNvPr id="5" name="Content Placeholder 4" descr="A screenshot of a computer&#10;&#10;Description automatically generated">
            <a:extLst>
              <a:ext uri="{FF2B5EF4-FFF2-40B4-BE49-F238E27FC236}">
                <a16:creationId xmlns:a16="http://schemas.microsoft.com/office/drawing/2014/main" id="{4D60448B-75A6-5C59-4EEA-1F70A2D22777}"/>
              </a:ext>
            </a:extLst>
          </p:cNvPr>
          <p:cNvPicPr>
            <a:picLocks noGrp="1" noChangeAspect="1"/>
          </p:cNvPicPr>
          <p:nvPr>
            <p:ph sz="half" idx="2"/>
          </p:nvPr>
        </p:nvPicPr>
        <p:blipFill>
          <a:blip r:embed="rId2"/>
          <a:stretch>
            <a:fillRect/>
          </a:stretch>
        </p:blipFill>
        <p:spPr>
          <a:xfrm>
            <a:off x="1573437" y="1561573"/>
            <a:ext cx="7418716" cy="4343570"/>
          </a:xfrm>
        </p:spPr>
      </p:pic>
      <p:sp>
        <p:nvSpPr>
          <p:cNvPr id="4" name="Slide Number Placeholder 3">
            <a:extLst>
              <a:ext uri="{FF2B5EF4-FFF2-40B4-BE49-F238E27FC236}">
                <a16:creationId xmlns:a16="http://schemas.microsoft.com/office/drawing/2014/main" id="{5893DED5-5ED8-A965-1C24-39DB0F4305C6}"/>
              </a:ext>
            </a:extLst>
          </p:cNvPr>
          <p:cNvSpPr>
            <a:spLocks noGrp="1"/>
          </p:cNvSpPr>
          <p:nvPr>
            <p:ph type="sldNum" sz="quarter" idx="12"/>
          </p:nvPr>
        </p:nvSpPr>
        <p:spPr/>
        <p:txBody>
          <a:bodyPr/>
          <a:lstStyle/>
          <a:p>
            <a:fld id="{A49DFD55-3C28-40EF-9E31-A92D2E4017FF}" type="slidenum">
              <a:rPr lang="en-US" smtClean="0"/>
              <a:pPr/>
              <a:t>49</a:t>
            </a:fld>
            <a:endParaRPr lang="en-US" dirty="0"/>
          </a:p>
        </p:txBody>
      </p:sp>
    </p:spTree>
    <p:extLst>
      <p:ext uri="{BB962C8B-B14F-4D97-AF65-F5344CB8AC3E}">
        <p14:creationId xmlns:p14="http://schemas.microsoft.com/office/powerpoint/2010/main" val="42784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05362-B600-5CD7-A1EE-0744DFA0907E}"/>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887D1246-3EE5-52D0-3446-1C7ED9138434}"/>
              </a:ext>
            </a:extLst>
          </p:cNvPr>
          <p:cNvSpPr>
            <a:spLocks noGrp="1"/>
          </p:cNvSpPr>
          <p:nvPr>
            <p:ph type="title"/>
          </p:nvPr>
        </p:nvSpPr>
        <p:spPr>
          <a:xfrm>
            <a:off x="1322318" y="268360"/>
            <a:ext cx="7288282" cy="2121177"/>
          </a:xfrm>
        </p:spPr>
        <p:txBody>
          <a:bodyPr/>
          <a:lstStyle/>
          <a:p>
            <a:r>
              <a:rPr lang="en-US" b="1" dirty="0"/>
              <a:t>About Dataset</a:t>
            </a:r>
          </a:p>
        </p:txBody>
      </p:sp>
      <p:pic>
        <p:nvPicPr>
          <p:cNvPr id="3" name="Picture 2">
            <a:extLst>
              <a:ext uri="{FF2B5EF4-FFF2-40B4-BE49-F238E27FC236}">
                <a16:creationId xmlns:a16="http://schemas.microsoft.com/office/drawing/2014/main" id="{C01E9C6F-943D-D86F-C21A-6E39B23A900B}"/>
              </a:ext>
            </a:extLst>
          </p:cNvPr>
          <p:cNvPicPr>
            <a:picLocks noChangeAspect="1"/>
          </p:cNvPicPr>
          <p:nvPr/>
        </p:nvPicPr>
        <p:blipFill>
          <a:blip r:embed="rId3"/>
          <a:stretch>
            <a:fillRect/>
          </a:stretch>
        </p:blipFill>
        <p:spPr>
          <a:xfrm>
            <a:off x="1322388" y="3582908"/>
            <a:ext cx="8446452" cy="2048264"/>
          </a:xfrm>
          <a:prstGeom prst="rect">
            <a:avLst/>
          </a:prstGeom>
          <a:noFill/>
        </p:spPr>
      </p:pic>
      <p:sp>
        <p:nvSpPr>
          <p:cNvPr id="18" name="Slide Number Placeholder 3">
            <a:extLst>
              <a:ext uri="{FF2B5EF4-FFF2-40B4-BE49-F238E27FC236}">
                <a16:creationId xmlns:a16="http://schemas.microsoft.com/office/drawing/2014/main" id="{4CE65B3E-2921-E5AF-8CDB-4B29C53CA463}"/>
              </a:ext>
            </a:extLst>
          </p:cNvPr>
          <p:cNvSpPr>
            <a:spLocks noGrp="1"/>
          </p:cNvSpPr>
          <p:nvPr>
            <p:ph type="sldNum" sz="quarter" idx="12"/>
          </p:nvPr>
        </p:nvSpPr>
        <p:spPr>
          <a:xfrm>
            <a:off x="10373350" y="6356349"/>
            <a:ext cx="987552" cy="365125"/>
          </a:xfrm>
        </p:spPr>
        <p:txBody>
          <a:bodyPr/>
          <a:lstStyle/>
          <a:p>
            <a:pPr>
              <a:spcAft>
                <a:spcPts val="600"/>
              </a:spcAft>
            </a:pPr>
            <a:fld id="{A49DFD55-3C28-40EF-9E31-A92D2E4017FF}" type="slidenum">
              <a:rPr lang="en-US" smtClean="0"/>
              <a:pPr>
                <a:spcAft>
                  <a:spcPts val="600"/>
                </a:spcAft>
              </a:pPr>
              <a:t>5</a:t>
            </a:fld>
            <a:endParaRPr lang="en-US"/>
          </a:p>
        </p:txBody>
      </p:sp>
      <p:sp>
        <p:nvSpPr>
          <p:cNvPr id="11" name="Slide Number Placeholder 3" hidden="1">
            <a:extLst>
              <a:ext uri="{FF2B5EF4-FFF2-40B4-BE49-F238E27FC236}">
                <a16:creationId xmlns:a16="http://schemas.microsoft.com/office/drawing/2014/main" id="{F905EA50-5CAA-E5E9-145C-323B031276F5}"/>
              </a:ext>
            </a:extLst>
          </p:cNvPr>
          <p:cNvSpPr>
            <a:spLocks noGrp="1"/>
          </p:cNvSpPr>
          <p:nvPr>
            <p:ph type="sldNum" sz="quarter" idx="4294967295"/>
          </p:nvPr>
        </p:nvSpPr>
        <p:spPr>
          <a:xfrm>
            <a:off x="9579428" y="6356350"/>
            <a:ext cx="1774371" cy="365125"/>
          </a:xfrm>
        </p:spPr>
        <p:txBody>
          <a:bodyPr/>
          <a:lstStyle/>
          <a:p>
            <a:pPr>
              <a:spcAft>
                <a:spcPts val="600"/>
              </a:spcAft>
            </a:pPr>
            <a:fld id="{A49DFD55-3C28-40EF-9E31-A92D2E4017FF}" type="slidenum">
              <a:rPr lang="en-US" smtClean="0"/>
              <a:pPr>
                <a:spcAft>
                  <a:spcPts val="600"/>
                </a:spcAft>
              </a:pPr>
              <a:t>5</a:t>
            </a:fld>
            <a:endParaRPr lang="en-US"/>
          </a:p>
        </p:txBody>
      </p:sp>
      <p:pic>
        <p:nvPicPr>
          <p:cNvPr id="4" name="Picture 3">
            <a:extLst>
              <a:ext uri="{FF2B5EF4-FFF2-40B4-BE49-F238E27FC236}">
                <a16:creationId xmlns:a16="http://schemas.microsoft.com/office/drawing/2014/main" id="{2DCF3A01-20C9-734A-7A9F-B30812B3BDA3}"/>
              </a:ext>
            </a:extLst>
          </p:cNvPr>
          <p:cNvPicPr>
            <a:picLocks noChangeAspect="1"/>
          </p:cNvPicPr>
          <p:nvPr/>
        </p:nvPicPr>
        <p:blipFill>
          <a:blip r:embed="rId4"/>
          <a:stretch>
            <a:fillRect/>
          </a:stretch>
        </p:blipFill>
        <p:spPr>
          <a:xfrm>
            <a:off x="5281612" y="392827"/>
            <a:ext cx="3914775" cy="2714625"/>
          </a:xfrm>
          <a:prstGeom prst="rect">
            <a:avLst/>
          </a:prstGeom>
        </p:spPr>
      </p:pic>
    </p:spTree>
    <p:extLst>
      <p:ext uri="{BB962C8B-B14F-4D97-AF65-F5344CB8AC3E}">
        <p14:creationId xmlns:p14="http://schemas.microsoft.com/office/powerpoint/2010/main" val="19562454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B736-F73A-55D2-C754-72070C2FF489}"/>
              </a:ext>
            </a:extLst>
          </p:cNvPr>
          <p:cNvSpPr>
            <a:spLocks noGrp="1"/>
          </p:cNvSpPr>
          <p:nvPr>
            <p:ph type="title"/>
          </p:nvPr>
        </p:nvSpPr>
        <p:spPr>
          <a:xfrm>
            <a:off x="1322318" y="268360"/>
            <a:ext cx="7288282" cy="1114762"/>
          </a:xfrm>
        </p:spPr>
        <p:txBody>
          <a:bodyPr/>
          <a:lstStyle/>
          <a:p>
            <a:r>
              <a:rPr lang="en-US"/>
              <a:t>Confusion matrix</a:t>
            </a:r>
          </a:p>
        </p:txBody>
      </p:sp>
      <p:pic>
        <p:nvPicPr>
          <p:cNvPr id="5" name="Content Placeholder 4" descr="A blue squares with black text&#10;&#10;Description automatically generated">
            <a:extLst>
              <a:ext uri="{FF2B5EF4-FFF2-40B4-BE49-F238E27FC236}">
                <a16:creationId xmlns:a16="http://schemas.microsoft.com/office/drawing/2014/main" id="{A5B5F2E9-3E67-8A32-8C00-B00A3C8DE0FA}"/>
              </a:ext>
            </a:extLst>
          </p:cNvPr>
          <p:cNvPicPr>
            <a:picLocks noGrp="1" noChangeAspect="1"/>
          </p:cNvPicPr>
          <p:nvPr>
            <p:ph sz="half" idx="2"/>
          </p:nvPr>
        </p:nvPicPr>
        <p:blipFill>
          <a:blip r:embed="rId2"/>
          <a:stretch>
            <a:fillRect/>
          </a:stretch>
        </p:blipFill>
        <p:spPr>
          <a:xfrm>
            <a:off x="1646571" y="1719090"/>
            <a:ext cx="7401846" cy="4833667"/>
          </a:xfrm>
        </p:spPr>
      </p:pic>
      <p:sp>
        <p:nvSpPr>
          <p:cNvPr id="4" name="Slide Number Placeholder 3">
            <a:extLst>
              <a:ext uri="{FF2B5EF4-FFF2-40B4-BE49-F238E27FC236}">
                <a16:creationId xmlns:a16="http://schemas.microsoft.com/office/drawing/2014/main" id="{12DAEB32-A235-3C26-113A-54F4C91B8B13}"/>
              </a:ext>
            </a:extLst>
          </p:cNvPr>
          <p:cNvSpPr>
            <a:spLocks noGrp="1"/>
          </p:cNvSpPr>
          <p:nvPr>
            <p:ph type="sldNum" sz="quarter" idx="12"/>
          </p:nvPr>
        </p:nvSpPr>
        <p:spPr/>
        <p:txBody>
          <a:bodyPr/>
          <a:lstStyle/>
          <a:p>
            <a:fld id="{A49DFD55-3C28-40EF-9E31-A92D2E4017FF}" type="slidenum">
              <a:rPr lang="en-US" smtClean="0"/>
              <a:pPr/>
              <a:t>50</a:t>
            </a:fld>
            <a:endParaRPr lang="en-US" dirty="0"/>
          </a:p>
        </p:txBody>
      </p:sp>
    </p:spTree>
    <p:extLst>
      <p:ext uri="{BB962C8B-B14F-4D97-AF65-F5344CB8AC3E}">
        <p14:creationId xmlns:p14="http://schemas.microsoft.com/office/powerpoint/2010/main" val="2539612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08C3-D90B-926D-C0AB-8B2139B12061}"/>
              </a:ext>
            </a:extLst>
          </p:cNvPr>
          <p:cNvSpPr>
            <a:spLocks noGrp="1"/>
          </p:cNvSpPr>
          <p:nvPr>
            <p:ph type="title"/>
          </p:nvPr>
        </p:nvSpPr>
        <p:spPr>
          <a:xfrm>
            <a:off x="1322318" y="268360"/>
            <a:ext cx="7288282" cy="870347"/>
          </a:xfrm>
        </p:spPr>
        <p:txBody>
          <a:bodyPr/>
          <a:lstStyle/>
          <a:p>
            <a:r>
              <a:rPr lang="en-US"/>
              <a:t>Model REport</a:t>
            </a:r>
          </a:p>
        </p:txBody>
      </p:sp>
      <p:pic>
        <p:nvPicPr>
          <p:cNvPr id="5" name="Content Placeholder 4" descr="A screenshot of a computer&#10;&#10;Description automatically generated">
            <a:extLst>
              <a:ext uri="{FF2B5EF4-FFF2-40B4-BE49-F238E27FC236}">
                <a16:creationId xmlns:a16="http://schemas.microsoft.com/office/drawing/2014/main" id="{0581857F-6224-9FC1-263A-9738881FB9D6}"/>
              </a:ext>
            </a:extLst>
          </p:cNvPr>
          <p:cNvPicPr>
            <a:picLocks noGrp="1" noChangeAspect="1"/>
          </p:cNvPicPr>
          <p:nvPr>
            <p:ph sz="half" idx="2"/>
          </p:nvPr>
        </p:nvPicPr>
        <p:blipFill>
          <a:blip r:embed="rId2"/>
          <a:stretch>
            <a:fillRect/>
          </a:stretch>
        </p:blipFill>
        <p:spPr>
          <a:xfrm>
            <a:off x="1918494" y="1718154"/>
            <a:ext cx="6527320" cy="4059163"/>
          </a:xfrm>
        </p:spPr>
      </p:pic>
      <p:sp>
        <p:nvSpPr>
          <p:cNvPr id="4" name="Slide Number Placeholder 3">
            <a:extLst>
              <a:ext uri="{FF2B5EF4-FFF2-40B4-BE49-F238E27FC236}">
                <a16:creationId xmlns:a16="http://schemas.microsoft.com/office/drawing/2014/main" id="{AA744E1F-713F-F5E2-EF62-0761CD6C0798}"/>
              </a:ext>
            </a:extLst>
          </p:cNvPr>
          <p:cNvSpPr>
            <a:spLocks noGrp="1"/>
          </p:cNvSpPr>
          <p:nvPr>
            <p:ph type="sldNum" sz="quarter" idx="12"/>
          </p:nvPr>
        </p:nvSpPr>
        <p:spPr/>
        <p:txBody>
          <a:bodyPr/>
          <a:lstStyle/>
          <a:p>
            <a:fld id="{A49DFD55-3C28-40EF-9E31-A92D2E4017FF}" type="slidenum">
              <a:rPr lang="en-US" smtClean="0"/>
              <a:pPr/>
              <a:t>51</a:t>
            </a:fld>
            <a:endParaRPr lang="en-US" dirty="0"/>
          </a:p>
        </p:txBody>
      </p:sp>
    </p:spTree>
    <p:extLst>
      <p:ext uri="{BB962C8B-B14F-4D97-AF65-F5344CB8AC3E}">
        <p14:creationId xmlns:p14="http://schemas.microsoft.com/office/powerpoint/2010/main" val="1224276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ED4C9-4D5D-54E9-B4A0-6860FC5406B0}"/>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EB86FDFF-CB3D-2189-00AC-7E99E4DDBB49}"/>
              </a:ext>
            </a:extLst>
          </p:cNvPr>
          <p:cNvSpPr>
            <a:spLocks noGrp="1"/>
          </p:cNvSpPr>
          <p:nvPr>
            <p:ph type="ctrTitle"/>
          </p:nvPr>
        </p:nvSpPr>
        <p:spPr>
          <a:xfrm>
            <a:off x="6991350" y="487018"/>
            <a:ext cx="4179570" cy="3377354"/>
          </a:xfrm>
        </p:spPr>
        <p:txBody>
          <a:bodyPr anchor="b">
            <a:normAutofit/>
          </a:bodyPr>
          <a:lstStyle/>
          <a:p>
            <a:r>
              <a:rPr lang="en-US" b="1" dirty="0"/>
              <a:t>Data Exploring by using EDA:</a:t>
            </a:r>
          </a:p>
        </p:txBody>
      </p:sp>
      <p:sp>
        <p:nvSpPr>
          <p:cNvPr id="11" name="Slide Number Placeholder 3" hidden="1">
            <a:extLst>
              <a:ext uri="{FF2B5EF4-FFF2-40B4-BE49-F238E27FC236}">
                <a16:creationId xmlns:a16="http://schemas.microsoft.com/office/drawing/2014/main" id="{B67F2DA3-B5A9-09A6-05B8-43D5712B45E3}"/>
              </a:ext>
            </a:extLst>
          </p:cNvPr>
          <p:cNvSpPr>
            <a:spLocks noGrp="1"/>
          </p:cNvSpPr>
          <p:nvPr>
            <p:ph type="sldNum" sz="quarter" idx="4294967295"/>
          </p:nvPr>
        </p:nvSpPr>
        <p:spPr>
          <a:xfrm>
            <a:off x="9579428" y="6356350"/>
            <a:ext cx="1774371" cy="365125"/>
          </a:xfrm>
        </p:spPr>
        <p:txBody>
          <a:bodyPr/>
          <a:lstStyle/>
          <a:p>
            <a:pPr>
              <a:spcAft>
                <a:spcPts val="600"/>
              </a:spcAft>
            </a:pPr>
            <a:fld id="{A49DFD55-3C28-40EF-9E31-A92D2E4017FF}" type="slidenum">
              <a:rPr lang="en-US" smtClean="0"/>
              <a:pPr>
                <a:spcAft>
                  <a:spcPts val="600"/>
                </a:spcAft>
              </a:pPr>
              <a:t>6</a:t>
            </a:fld>
            <a:endParaRPr lang="en-US"/>
          </a:p>
        </p:txBody>
      </p:sp>
      <p:sp>
        <p:nvSpPr>
          <p:cNvPr id="18" name="Slide Number Placeholder 3" hidden="1">
            <a:extLst>
              <a:ext uri="{FF2B5EF4-FFF2-40B4-BE49-F238E27FC236}">
                <a16:creationId xmlns:a16="http://schemas.microsoft.com/office/drawing/2014/main" id="{239C55AC-3139-272A-A449-8D6747A75B1D}"/>
              </a:ext>
            </a:extLst>
          </p:cNvPr>
          <p:cNvSpPr>
            <a:spLocks noGrp="1"/>
          </p:cNvSpPr>
          <p:nvPr>
            <p:ph type="sldNum" sz="quarter" idx="4294967295"/>
          </p:nvPr>
        </p:nvSpPr>
        <p:spPr>
          <a:xfrm>
            <a:off x="10373350" y="6356349"/>
            <a:ext cx="987552" cy="365125"/>
          </a:xfrm>
        </p:spPr>
        <p:txBody>
          <a:bodyPr/>
          <a:lstStyle/>
          <a:p>
            <a:pPr>
              <a:spcAft>
                <a:spcPts val="600"/>
              </a:spcAft>
            </a:pPr>
            <a:fld id="{A49DFD55-3C28-40EF-9E31-A92D2E4017FF}" type="slidenum">
              <a:rPr lang="en-US" smtClean="0"/>
              <a:pPr>
                <a:spcAft>
                  <a:spcPts val="600"/>
                </a:spcAft>
              </a:pPr>
              <a:t>6</a:t>
            </a:fld>
            <a:endParaRPr lang="en-US"/>
          </a:p>
        </p:txBody>
      </p:sp>
    </p:spTree>
    <p:extLst>
      <p:ext uri="{BB962C8B-B14F-4D97-AF65-F5344CB8AC3E}">
        <p14:creationId xmlns:p14="http://schemas.microsoft.com/office/powerpoint/2010/main" val="2634026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461C0-DF43-1CB7-3B7C-A072B1EBFB30}"/>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893FD831-3070-9F2A-FBF8-9AE828ED11A3}"/>
              </a:ext>
            </a:extLst>
          </p:cNvPr>
          <p:cNvSpPr>
            <a:spLocks noGrp="1"/>
          </p:cNvSpPr>
          <p:nvPr>
            <p:ph type="title"/>
          </p:nvPr>
        </p:nvSpPr>
        <p:spPr>
          <a:xfrm>
            <a:off x="1322318" y="268360"/>
            <a:ext cx="7288282" cy="2121177"/>
          </a:xfrm>
        </p:spPr>
        <p:txBody>
          <a:bodyPr/>
          <a:lstStyle/>
          <a:p>
            <a:r>
              <a:rPr lang="en-US" b="1" i="0" dirty="0">
                <a:solidFill>
                  <a:srgbClr val="000000"/>
                </a:solidFill>
                <a:effectLst/>
                <a:latin typeface="Helvetica Neue"/>
              </a:rPr>
              <a:t>Number of tweets per day :</a:t>
            </a:r>
            <a:br>
              <a:rPr lang="en-US" b="1" i="0" dirty="0">
                <a:solidFill>
                  <a:srgbClr val="000000"/>
                </a:solidFill>
                <a:effectLst/>
                <a:latin typeface="Helvetica Neue"/>
              </a:rPr>
            </a:br>
            <a:endParaRPr lang="en-US" b="1" dirty="0"/>
          </a:p>
        </p:txBody>
      </p:sp>
      <p:sp>
        <p:nvSpPr>
          <p:cNvPr id="18" name="Slide Number Placeholder 3">
            <a:extLst>
              <a:ext uri="{FF2B5EF4-FFF2-40B4-BE49-F238E27FC236}">
                <a16:creationId xmlns:a16="http://schemas.microsoft.com/office/drawing/2014/main" id="{77C6F754-0B8E-F24E-D8C4-906250BE0352}"/>
              </a:ext>
            </a:extLst>
          </p:cNvPr>
          <p:cNvSpPr>
            <a:spLocks noGrp="1"/>
          </p:cNvSpPr>
          <p:nvPr>
            <p:ph type="sldNum" sz="quarter" idx="12"/>
          </p:nvPr>
        </p:nvSpPr>
        <p:spPr>
          <a:xfrm>
            <a:off x="10373350" y="6356349"/>
            <a:ext cx="987552" cy="365125"/>
          </a:xfrm>
        </p:spPr>
        <p:txBody>
          <a:bodyPr/>
          <a:lstStyle/>
          <a:p>
            <a:pPr>
              <a:spcAft>
                <a:spcPts val="600"/>
              </a:spcAft>
            </a:pPr>
            <a:fld id="{A49DFD55-3C28-40EF-9E31-A92D2E4017FF}" type="slidenum">
              <a:rPr lang="en-US" smtClean="0"/>
              <a:pPr>
                <a:spcAft>
                  <a:spcPts val="600"/>
                </a:spcAft>
              </a:pPr>
              <a:t>7</a:t>
            </a:fld>
            <a:endParaRPr lang="en-US"/>
          </a:p>
        </p:txBody>
      </p:sp>
      <p:sp>
        <p:nvSpPr>
          <p:cNvPr id="11" name="Slide Number Placeholder 3" hidden="1">
            <a:extLst>
              <a:ext uri="{FF2B5EF4-FFF2-40B4-BE49-F238E27FC236}">
                <a16:creationId xmlns:a16="http://schemas.microsoft.com/office/drawing/2014/main" id="{5BCC9C58-599B-5AAB-831E-18E290A59877}"/>
              </a:ext>
            </a:extLst>
          </p:cNvPr>
          <p:cNvSpPr>
            <a:spLocks noGrp="1"/>
          </p:cNvSpPr>
          <p:nvPr>
            <p:ph type="sldNum" sz="quarter" idx="4294967295"/>
          </p:nvPr>
        </p:nvSpPr>
        <p:spPr>
          <a:xfrm>
            <a:off x="9579428" y="6356350"/>
            <a:ext cx="1774371" cy="365125"/>
          </a:xfrm>
        </p:spPr>
        <p:txBody>
          <a:bodyPr/>
          <a:lstStyle/>
          <a:p>
            <a:pPr>
              <a:spcAft>
                <a:spcPts val="600"/>
              </a:spcAft>
            </a:pPr>
            <a:fld id="{A49DFD55-3C28-40EF-9E31-A92D2E4017FF}" type="slidenum">
              <a:rPr lang="en-US" smtClean="0"/>
              <a:pPr>
                <a:spcAft>
                  <a:spcPts val="600"/>
                </a:spcAft>
              </a:pPr>
              <a:t>7</a:t>
            </a:fld>
            <a:endParaRPr lang="en-US"/>
          </a:p>
        </p:txBody>
      </p:sp>
      <p:pic>
        <p:nvPicPr>
          <p:cNvPr id="4" name="Picture 3">
            <a:extLst>
              <a:ext uri="{FF2B5EF4-FFF2-40B4-BE49-F238E27FC236}">
                <a16:creationId xmlns:a16="http://schemas.microsoft.com/office/drawing/2014/main" id="{ABDDBC04-BCE5-3333-B5C2-1A667BBB32B0}"/>
              </a:ext>
            </a:extLst>
          </p:cNvPr>
          <p:cNvPicPr>
            <a:picLocks noChangeAspect="1"/>
          </p:cNvPicPr>
          <p:nvPr/>
        </p:nvPicPr>
        <p:blipFill>
          <a:blip r:embed="rId3"/>
          <a:stretch>
            <a:fillRect/>
          </a:stretch>
        </p:blipFill>
        <p:spPr>
          <a:xfrm>
            <a:off x="563881" y="2594609"/>
            <a:ext cx="10926260" cy="3477037"/>
          </a:xfrm>
          <a:prstGeom prst="rect">
            <a:avLst/>
          </a:prstGeom>
        </p:spPr>
      </p:pic>
    </p:spTree>
    <p:extLst>
      <p:ext uri="{BB962C8B-B14F-4D97-AF65-F5344CB8AC3E}">
        <p14:creationId xmlns:p14="http://schemas.microsoft.com/office/powerpoint/2010/main" val="2565018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8E2DC-06F5-A5EB-31C6-9FE5EE2BE32E}"/>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26F8E6BE-53F1-C372-BFB7-2F4DA2DCAA76}"/>
              </a:ext>
            </a:extLst>
          </p:cNvPr>
          <p:cNvSpPr>
            <a:spLocks noGrp="1"/>
          </p:cNvSpPr>
          <p:nvPr>
            <p:ph type="title"/>
          </p:nvPr>
        </p:nvSpPr>
        <p:spPr>
          <a:xfrm>
            <a:off x="1322318" y="268360"/>
            <a:ext cx="7288282" cy="2121177"/>
          </a:xfrm>
        </p:spPr>
        <p:txBody>
          <a:bodyPr anchor="b">
            <a:normAutofit/>
          </a:bodyPr>
          <a:lstStyle/>
          <a:p>
            <a:r>
              <a:rPr lang="en-US" b="1" i="0">
                <a:effectLst/>
              </a:rPr>
              <a:t>Number of tweets per Country &amp; City</a:t>
            </a:r>
            <a:br>
              <a:rPr lang="en-US" b="1" i="0">
                <a:effectLst/>
              </a:rPr>
            </a:br>
            <a:br>
              <a:rPr lang="en-US" b="1" i="0">
                <a:effectLst/>
              </a:rPr>
            </a:br>
            <a:endParaRPr lang="en-US" b="1" dirty="0"/>
          </a:p>
        </p:txBody>
      </p:sp>
      <p:pic>
        <p:nvPicPr>
          <p:cNvPr id="3" name="Picture 2">
            <a:extLst>
              <a:ext uri="{FF2B5EF4-FFF2-40B4-BE49-F238E27FC236}">
                <a16:creationId xmlns:a16="http://schemas.microsoft.com/office/drawing/2014/main" id="{CE898630-5A99-0E23-6116-BF2D74245463}"/>
              </a:ext>
            </a:extLst>
          </p:cNvPr>
          <p:cNvPicPr>
            <a:picLocks noChangeAspect="1"/>
          </p:cNvPicPr>
          <p:nvPr/>
        </p:nvPicPr>
        <p:blipFill>
          <a:blip r:embed="rId3"/>
          <a:stretch>
            <a:fillRect/>
          </a:stretch>
        </p:blipFill>
        <p:spPr>
          <a:xfrm>
            <a:off x="27811" y="2389538"/>
            <a:ext cx="11996549" cy="3741460"/>
          </a:xfrm>
          <a:prstGeom prst="rect">
            <a:avLst/>
          </a:prstGeom>
          <a:noFill/>
        </p:spPr>
      </p:pic>
      <p:sp>
        <p:nvSpPr>
          <p:cNvPr id="18" name="Slide Number Placeholder 3">
            <a:extLst>
              <a:ext uri="{FF2B5EF4-FFF2-40B4-BE49-F238E27FC236}">
                <a16:creationId xmlns:a16="http://schemas.microsoft.com/office/drawing/2014/main" id="{1729E339-051E-A396-B2FC-F364CA09E0F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8</a:t>
            </a:fld>
            <a:endParaRPr lang="en-US"/>
          </a:p>
        </p:txBody>
      </p:sp>
      <p:sp>
        <p:nvSpPr>
          <p:cNvPr id="11" name="Slide Number Placeholder 3" hidden="1">
            <a:extLst>
              <a:ext uri="{FF2B5EF4-FFF2-40B4-BE49-F238E27FC236}">
                <a16:creationId xmlns:a16="http://schemas.microsoft.com/office/drawing/2014/main" id="{61A08A67-7546-E121-BA02-431A928FE957}"/>
              </a:ext>
            </a:extLst>
          </p:cNvPr>
          <p:cNvSpPr>
            <a:spLocks noGrp="1"/>
          </p:cNvSpPr>
          <p:nvPr>
            <p:ph type="sldNum" sz="quarter" idx="4294967295"/>
          </p:nvPr>
        </p:nvSpPr>
        <p:spPr>
          <a:xfrm>
            <a:off x="9579428" y="6356350"/>
            <a:ext cx="1774371" cy="365125"/>
          </a:xfrm>
        </p:spPr>
        <p:txBody>
          <a:bodyPr/>
          <a:lstStyle/>
          <a:p>
            <a:pPr>
              <a:spcAft>
                <a:spcPts val="600"/>
              </a:spcAft>
            </a:pPr>
            <a:fld id="{A49DFD55-3C28-40EF-9E31-A92D2E4017FF}" type="slidenum">
              <a:rPr lang="en-US" smtClean="0"/>
              <a:pPr>
                <a:spcAft>
                  <a:spcPts val="600"/>
                </a:spcAft>
              </a:pPr>
              <a:t>8</a:t>
            </a:fld>
            <a:endParaRPr lang="en-US"/>
          </a:p>
        </p:txBody>
      </p:sp>
    </p:spTree>
    <p:extLst>
      <p:ext uri="{BB962C8B-B14F-4D97-AF65-F5344CB8AC3E}">
        <p14:creationId xmlns:p14="http://schemas.microsoft.com/office/powerpoint/2010/main" val="979432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E3EAC-6A6C-D386-24EA-F39586AC5163}"/>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73FE301C-C747-BEFF-014C-03309ACA4A98}"/>
              </a:ext>
            </a:extLst>
          </p:cNvPr>
          <p:cNvSpPr>
            <a:spLocks noGrp="1"/>
          </p:cNvSpPr>
          <p:nvPr>
            <p:ph type="title"/>
          </p:nvPr>
        </p:nvSpPr>
        <p:spPr>
          <a:xfrm>
            <a:off x="1322318" y="268360"/>
            <a:ext cx="7288282" cy="2121177"/>
          </a:xfrm>
        </p:spPr>
        <p:txBody>
          <a:bodyPr anchor="b">
            <a:normAutofit/>
          </a:bodyPr>
          <a:lstStyle/>
          <a:p>
            <a:r>
              <a:rPr lang="en-US" b="1" i="0" dirty="0">
                <a:solidFill>
                  <a:srgbClr val="000000"/>
                </a:solidFill>
                <a:effectLst/>
                <a:latin typeface="Helvetica Neue"/>
              </a:rPr>
              <a:t>Data Preprocessing</a:t>
            </a:r>
            <a:br>
              <a:rPr lang="en-US" b="1" i="0" dirty="0">
                <a:solidFill>
                  <a:srgbClr val="000000"/>
                </a:solidFill>
                <a:effectLst/>
                <a:latin typeface="Helvetica Neue"/>
              </a:rPr>
            </a:br>
            <a:br>
              <a:rPr lang="en-US" b="1" i="0" dirty="0">
                <a:effectLst/>
              </a:rPr>
            </a:br>
            <a:br>
              <a:rPr lang="en-US" b="1" i="0" dirty="0">
                <a:effectLst/>
              </a:rPr>
            </a:br>
            <a:endParaRPr lang="en-US" b="1" dirty="0"/>
          </a:p>
        </p:txBody>
      </p:sp>
      <p:sp>
        <p:nvSpPr>
          <p:cNvPr id="18" name="Slide Number Placeholder 3">
            <a:extLst>
              <a:ext uri="{FF2B5EF4-FFF2-40B4-BE49-F238E27FC236}">
                <a16:creationId xmlns:a16="http://schemas.microsoft.com/office/drawing/2014/main" id="{80CDB600-5B29-5B58-EAA5-DFF73F48DF42}"/>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9</a:t>
            </a:fld>
            <a:endParaRPr lang="en-US"/>
          </a:p>
        </p:txBody>
      </p:sp>
      <p:sp>
        <p:nvSpPr>
          <p:cNvPr id="11" name="Slide Number Placeholder 3" hidden="1">
            <a:extLst>
              <a:ext uri="{FF2B5EF4-FFF2-40B4-BE49-F238E27FC236}">
                <a16:creationId xmlns:a16="http://schemas.microsoft.com/office/drawing/2014/main" id="{FDC125FD-D1D3-9599-B7DC-DFBBCF77913B}"/>
              </a:ext>
            </a:extLst>
          </p:cNvPr>
          <p:cNvSpPr>
            <a:spLocks noGrp="1"/>
          </p:cNvSpPr>
          <p:nvPr>
            <p:ph type="sldNum" sz="quarter" idx="4294967295"/>
          </p:nvPr>
        </p:nvSpPr>
        <p:spPr>
          <a:xfrm>
            <a:off x="9579428" y="6356350"/>
            <a:ext cx="1774371" cy="365125"/>
          </a:xfrm>
        </p:spPr>
        <p:txBody>
          <a:bodyPr/>
          <a:lstStyle/>
          <a:p>
            <a:pPr>
              <a:spcAft>
                <a:spcPts val="600"/>
              </a:spcAft>
            </a:pPr>
            <a:fld id="{A49DFD55-3C28-40EF-9E31-A92D2E4017FF}" type="slidenum">
              <a:rPr lang="en-US" smtClean="0"/>
              <a:pPr>
                <a:spcAft>
                  <a:spcPts val="600"/>
                </a:spcAft>
              </a:pPr>
              <a:t>9</a:t>
            </a:fld>
            <a:endParaRPr lang="en-US"/>
          </a:p>
        </p:txBody>
      </p:sp>
      <p:pic>
        <p:nvPicPr>
          <p:cNvPr id="5" name="Picture 4">
            <a:extLst>
              <a:ext uri="{FF2B5EF4-FFF2-40B4-BE49-F238E27FC236}">
                <a16:creationId xmlns:a16="http://schemas.microsoft.com/office/drawing/2014/main" id="{FF5F5CDB-CAA4-3EED-6665-2031A5B9EC4C}"/>
              </a:ext>
            </a:extLst>
          </p:cNvPr>
          <p:cNvPicPr>
            <a:picLocks noChangeAspect="1"/>
          </p:cNvPicPr>
          <p:nvPr/>
        </p:nvPicPr>
        <p:blipFill>
          <a:blip r:embed="rId3"/>
          <a:stretch>
            <a:fillRect/>
          </a:stretch>
        </p:blipFill>
        <p:spPr>
          <a:xfrm>
            <a:off x="1171575" y="1684686"/>
            <a:ext cx="10057138" cy="1439513"/>
          </a:xfrm>
          <a:prstGeom prst="rect">
            <a:avLst/>
          </a:prstGeom>
        </p:spPr>
      </p:pic>
      <p:pic>
        <p:nvPicPr>
          <p:cNvPr id="7" name="Picture 6">
            <a:extLst>
              <a:ext uri="{FF2B5EF4-FFF2-40B4-BE49-F238E27FC236}">
                <a16:creationId xmlns:a16="http://schemas.microsoft.com/office/drawing/2014/main" id="{634B9BEA-5390-4376-65B3-60F802D2A611}"/>
              </a:ext>
            </a:extLst>
          </p:cNvPr>
          <p:cNvPicPr>
            <a:picLocks noChangeAspect="1"/>
          </p:cNvPicPr>
          <p:nvPr/>
        </p:nvPicPr>
        <p:blipFill>
          <a:blip r:embed="rId4"/>
          <a:stretch>
            <a:fillRect/>
          </a:stretch>
        </p:blipFill>
        <p:spPr>
          <a:xfrm>
            <a:off x="1322318" y="3429000"/>
            <a:ext cx="9906395" cy="1846955"/>
          </a:xfrm>
          <a:prstGeom prst="rect">
            <a:avLst/>
          </a:prstGeom>
        </p:spPr>
      </p:pic>
    </p:spTree>
    <p:extLst>
      <p:ext uri="{BB962C8B-B14F-4D97-AF65-F5344CB8AC3E}">
        <p14:creationId xmlns:p14="http://schemas.microsoft.com/office/powerpoint/2010/main" val="2498691517"/>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{6739A064-65FF-4139-9357-E14EE63DA2E6}tf67328976_win32</Template>
  <TotalTime>182</TotalTime>
  <Words>597</Words>
  <Application>Microsoft Office PowerPoint</Application>
  <PresentationFormat>Widescreen</PresentationFormat>
  <Paragraphs>190</Paragraphs>
  <Slides>51</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-apple-system</vt:lpstr>
      <vt:lpstr>Arial</vt:lpstr>
      <vt:lpstr>Calibri</vt:lpstr>
      <vt:lpstr>Helvetica Neue</vt:lpstr>
      <vt:lpstr>Tenorite</vt:lpstr>
      <vt:lpstr>Custom</vt:lpstr>
      <vt:lpstr>Twitter Sentiment Analysis </vt:lpstr>
      <vt:lpstr>Group Names: </vt:lpstr>
      <vt:lpstr>Data collection &amp; Data Preprocessing </vt:lpstr>
      <vt:lpstr>AGENDA</vt:lpstr>
      <vt:lpstr>About Dataset</vt:lpstr>
      <vt:lpstr>Data Exploring by using EDA:</vt:lpstr>
      <vt:lpstr>Number of tweets per day : </vt:lpstr>
      <vt:lpstr>Number of tweets per Country &amp; City  </vt:lpstr>
      <vt:lpstr>Data Preprocessing   </vt:lpstr>
      <vt:lpstr> </vt:lpstr>
      <vt:lpstr> </vt:lpstr>
      <vt:lpstr> </vt:lpstr>
      <vt:lpstr> </vt:lpstr>
      <vt:lpstr> </vt:lpstr>
      <vt:lpstr> </vt:lpstr>
      <vt:lpstr> </vt:lpstr>
      <vt:lpstr> </vt:lpstr>
      <vt:lpstr>Eda &amp; Machine learning  By: Zad walid</vt:lpstr>
      <vt:lpstr>Agenda</vt:lpstr>
      <vt:lpstr>Eda &amp; data formatting</vt:lpstr>
      <vt:lpstr>Import used libraries</vt:lpstr>
      <vt:lpstr>Exploratory data analysis</vt:lpstr>
      <vt:lpstr>PowerPoint Presentation</vt:lpstr>
      <vt:lpstr>Word cloud visualization   creating a word cloud from the tweets' text would help to identify which words are being most frequently used across the dataset or for specific sentiment categories, giving a quick insight into the content and themes of the tweets.</vt:lpstr>
      <vt:lpstr>Machine learning models</vt:lpstr>
      <vt:lpstr>Preparing data</vt:lpstr>
      <vt:lpstr>Apply Machine learning Models</vt:lpstr>
      <vt:lpstr>Classification reports</vt:lpstr>
      <vt:lpstr>Confusion Matrix</vt:lpstr>
      <vt:lpstr>SAHAR MAHER  </vt:lpstr>
      <vt:lpstr>NLP with  LTSM &amp; RNN</vt:lpstr>
      <vt:lpstr>AGENDA</vt:lpstr>
      <vt:lpstr>Preparing Data</vt:lpstr>
      <vt:lpstr>Preparing Data</vt:lpstr>
      <vt:lpstr>MODEL FUNCTION</vt:lpstr>
      <vt:lpstr>RNN MODEL</vt:lpstr>
      <vt:lpstr>RNN</vt:lpstr>
      <vt:lpstr>LSTM MODEL</vt:lpstr>
      <vt:lpstr>LSTM</vt:lpstr>
      <vt:lpstr>Sherine TArek</vt:lpstr>
      <vt:lpstr>NLP With Transformers [BERT]</vt:lpstr>
      <vt:lpstr>Agenda</vt:lpstr>
      <vt:lpstr>Prepare DATA</vt:lpstr>
      <vt:lpstr>Prepare Data</vt:lpstr>
      <vt:lpstr>Splitting</vt:lpstr>
      <vt:lpstr>One Hot Encoding</vt:lpstr>
      <vt:lpstr>DAta after One Hot Encoding</vt:lpstr>
      <vt:lpstr>Model Functions</vt:lpstr>
      <vt:lpstr>Accuracy for every epoch</vt:lpstr>
      <vt:lpstr>Confusion matrix</vt:lpstr>
      <vt:lpstr>Model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20812019200228</dc:creator>
  <cp:lastModifiedBy>ELLA RASOL ALLAH</cp:lastModifiedBy>
  <cp:revision>5</cp:revision>
  <dcterms:created xsi:type="dcterms:W3CDTF">2024-10-17T11:55:02Z</dcterms:created>
  <dcterms:modified xsi:type="dcterms:W3CDTF">2024-10-17T23:44:51Z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